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6"/>
  </p:notesMasterIdLst>
  <p:sldIdLst>
    <p:sldId id="257" r:id="rId6"/>
    <p:sldId id="723" r:id="rId7"/>
    <p:sldId id="733" r:id="rId8"/>
    <p:sldId id="734" r:id="rId9"/>
    <p:sldId id="735" r:id="rId10"/>
    <p:sldId id="736" r:id="rId11"/>
    <p:sldId id="737" r:id="rId12"/>
    <p:sldId id="738" r:id="rId13"/>
    <p:sldId id="303" r:id="rId14"/>
    <p:sldId id="739" r:id="rId15"/>
    <p:sldId id="740" r:id="rId16"/>
    <p:sldId id="285" r:id="rId17"/>
    <p:sldId id="741" r:id="rId18"/>
    <p:sldId id="669" r:id="rId19"/>
    <p:sldId id="742" r:id="rId20"/>
    <p:sldId id="718" r:id="rId21"/>
    <p:sldId id="743" r:id="rId22"/>
    <p:sldId id="306" r:id="rId23"/>
    <p:sldId id="744" r:id="rId24"/>
    <p:sldId id="72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6D"/>
    <a:srgbClr val="1D4F91"/>
    <a:srgbClr val="FF6900"/>
    <a:srgbClr val="41B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7ADF2-658A-4E43-BA7C-0AEAB74C3E4F}" v="32" dt="2019-12-04T05:50:41.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78795" autoAdjust="0"/>
  </p:normalViewPr>
  <p:slideViewPr>
    <p:cSldViewPr snapToGrid="0">
      <p:cViewPr varScale="1">
        <p:scale>
          <a:sx n="67" d="100"/>
          <a:sy n="67" d="100"/>
        </p:scale>
        <p:origin x="1272" y="67"/>
      </p:cViewPr>
      <p:guideLst/>
    </p:cSldViewPr>
  </p:slideViewPr>
  <p:outlineViewPr>
    <p:cViewPr>
      <p:scale>
        <a:sx n="33" d="100"/>
        <a:sy n="33" d="100"/>
      </p:scale>
      <p:origin x="0" y="-19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Owen" userId="fbeb4050-862b-4764-8695-116696bc2b04" providerId="ADAL" clId="{E547ADF2-658A-4E43-BA7C-0AEAB74C3E4F}"/>
    <pc:docChg chg="modSld modMainMaster">
      <pc:chgData name="Kari Owen" userId="fbeb4050-862b-4764-8695-116696bc2b04" providerId="ADAL" clId="{E547ADF2-658A-4E43-BA7C-0AEAB74C3E4F}" dt="2019-12-04T05:51:06.438" v="65" actId="1076"/>
      <pc:docMkLst>
        <pc:docMk/>
      </pc:docMkLst>
      <pc:sldChg chg="modSp">
        <pc:chgData name="Kari Owen" userId="fbeb4050-862b-4764-8695-116696bc2b04" providerId="ADAL" clId="{E547ADF2-658A-4E43-BA7C-0AEAB74C3E4F}" dt="2019-12-04T05:50:59.673" v="64" actId="1036"/>
        <pc:sldMkLst>
          <pc:docMk/>
          <pc:sldMk cId="2739576556" sldId="735"/>
        </pc:sldMkLst>
        <pc:spChg chg="mod">
          <ac:chgData name="Kari Owen" userId="fbeb4050-862b-4764-8695-116696bc2b04" providerId="ADAL" clId="{E547ADF2-658A-4E43-BA7C-0AEAB74C3E4F}" dt="2019-12-04T05:50:59.673" v="64" actId="1036"/>
          <ac:spMkLst>
            <pc:docMk/>
            <pc:sldMk cId="2739576556" sldId="735"/>
            <ac:spMk id="8" creationId="{D93C5B92-9F6A-1145-83D9-51700A81E26C}"/>
          </ac:spMkLst>
        </pc:spChg>
      </pc:sldChg>
      <pc:sldChg chg="modSp">
        <pc:chgData name="Kari Owen" userId="fbeb4050-862b-4764-8695-116696bc2b04" providerId="ADAL" clId="{E547ADF2-658A-4E43-BA7C-0AEAB74C3E4F}" dt="2019-12-04T05:51:06.438" v="65" actId="1076"/>
        <pc:sldMkLst>
          <pc:docMk/>
          <pc:sldMk cId="1377148374" sldId="737"/>
        </pc:sldMkLst>
        <pc:spChg chg="mod">
          <ac:chgData name="Kari Owen" userId="fbeb4050-862b-4764-8695-116696bc2b04" providerId="ADAL" clId="{E547ADF2-658A-4E43-BA7C-0AEAB74C3E4F}" dt="2019-12-04T05:51:06.438" v="65" actId="1076"/>
          <ac:spMkLst>
            <pc:docMk/>
            <pc:sldMk cId="1377148374" sldId="737"/>
            <ac:spMk id="8" creationId="{D93C5B92-9F6A-1145-83D9-51700A81E26C}"/>
          </ac:spMkLst>
        </pc:spChg>
      </pc:sldChg>
      <pc:sldMasterChg chg="modSldLayout">
        <pc:chgData name="Kari Owen" userId="fbeb4050-862b-4764-8695-116696bc2b04" providerId="ADAL" clId="{E547ADF2-658A-4E43-BA7C-0AEAB74C3E4F}" dt="2019-12-04T05:50:41.745" v="60"/>
        <pc:sldMasterMkLst>
          <pc:docMk/>
          <pc:sldMasterMk cId="3931096451" sldId="2147483672"/>
        </pc:sldMasterMkLst>
        <pc:sldLayoutChg chg="addSp modSp">
          <pc:chgData name="Kari Owen" userId="fbeb4050-862b-4764-8695-116696bc2b04" providerId="ADAL" clId="{E547ADF2-658A-4E43-BA7C-0AEAB74C3E4F}" dt="2019-12-04T05:49:59.542" v="46"/>
          <pc:sldLayoutMkLst>
            <pc:docMk/>
            <pc:sldMasterMk cId="3931096451" sldId="2147483672"/>
            <pc:sldLayoutMk cId="481346337" sldId="2147483683"/>
          </pc:sldLayoutMkLst>
          <pc:picChg chg="add">
            <ac:chgData name="Kari Owen" userId="fbeb4050-862b-4764-8695-116696bc2b04" providerId="ADAL" clId="{E547ADF2-658A-4E43-BA7C-0AEAB74C3E4F}" dt="2019-12-04T05:48:52.866" v="29"/>
            <ac:picMkLst>
              <pc:docMk/>
              <pc:sldMasterMk cId="3931096451" sldId="2147483672"/>
              <pc:sldLayoutMk cId="481346337" sldId="2147483683"/>
              <ac:picMk id="10" creationId="{9BF7948F-FDA7-4B3C-A10B-FAEAE6D4A330}"/>
            </ac:picMkLst>
          </pc:picChg>
          <pc:picChg chg="mod">
            <ac:chgData name="Kari Owen" userId="fbeb4050-862b-4764-8695-116696bc2b04" providerId="ADAL" clId="{E547ADF2-658A-4E43-BA7C-0AEAB74C3E4F}" dt="2019-12-04T05:46:58.654" v="1" actId="1076"/>
            <ac:picMkLst>
              <pc:docMk/>
              <pc:sldMasterMk cId="3931096451" sldId="2147483672"/>
              <pc:sldLayoutMk cId="481346337" sldId="2147483683"/>
              <ac:picMk id="11" creationId="{41D7F77F-4DE2-1642-A09E-4CF3250FBD42}"/>
            </ac:picMkLst>
          </pc:picChg>
          <pc:picChg chg="add">
            <ac:chgData name="Kari Owen" userId="fbeb4050-862b-4764-8695-116696bc2b04" providerId="ADAL" clId="{E547ADF2-658A-4E43-BA7C-0AEAB74C3E4F}" dt="2019-12-04T05:49:59.542" v="46"/>
            <ac:picMkLst>
              <pc:docMk/>
              <pc:sldMasterMk cId="3931096451" sldId="2147483672"/>
              <pc:sldLayoutMk cId="481346337" sldId="2147483683"/>
              <ac:picMk id="12" creationId="{3F29D085-C741-46BC-8861-A03E3DE520C1}"/>
            </ac:picMkLst>
          </pc:picChg>
        </pc:sldLayoutChg>
        <pc:sldLayoutChg chg="addSp modSp">
          <pc:chgData name="Kari Owen" userId="fbeb4050-862b-4764-8695-116696bc2b04" providerId="ADAL" clId="{E547ADF2-658A-4E43-BA7C-0AEAB74C3E4F}" dt="2019-12-04T05:50:02.637" v="47"/>
          <pc:sldLayoutMkLst>
            <pc:docMk/>
            <pc:sldMasterMk cId="3931096451" sldId="2147483672"/>
            <pc:sldLayoutMk cId="1299147977" sldId="2147483684"/>
          </pc:sldLayoutMkLst>
          <pc:picChg chg="add">
            <ac:chgData name="Kari Owen" userId="fbeb4050-862b-4764-8695-116696bc2b04" providerId="ADAL" clId="{E547ADF2-658A-4E43-BA7C-0AEAB74C3E4F}" dt="2019-12-04T05:48:56.709" v="30"/>
            <ac:picMkLst>
              <pc:docMk/>
              <pc:sldMasterMk cId="3931096451" sldId="2147483672"/>
              <pc:sldLayoutMk cId="1299147977" sldId="2147483684"/>
              <ac:picMk id="10" creationId="{4B46A0AB-FC6A-4A49-8D04-F447AD7BBBB2}"/>
            </ac:picMkLst>
          </pc:picChg>
          <pc:picChg chg="add">
            <ac:chgData name="Kari Owen" userId="fbeb4050-862b-4764-8695-116696bc2b04" providerId="ADAL" clId="{E547ADF2-658A-4E43-BA7C-0AEAB74C3E4F}" dt="2019-12-04T05:50:02.637" v="47"/>
            <ac:picMkLst>
              <pc:docMk/>
              <pc:sldMasterMk cId="3931096451" sldId="2147483672"/>
              <pc:sldLayoutMk cId="1299147977" sldId="2147483684"/>
              <ac:picMk id="11" creationId="{297F7F73-6066-4D0C-BEA5-3EBCBAA29181}"/>
            </ac:picMkLst>
          </pc:picChg>
          <pc:picChg chg="mod">
            <ac:chgData name="Kari Owen" userId="fbeb4050-862b-4764-8695-116696bc2b04" providerId="ADAL" clId="{E547ADF2-658A-4E43-BA7C-0AEAB74C3E4F}" dt="2019-12-04T05:47:06.598" v="4" actId="1036"/>
            <ac:picMkLst>
              <pc:docMk/>
              <pc:sldMasterMk cId="3931096451" sldId="2147483672"/>
              <pc:sldLayoutMk cId="1299147977" sldId="2147483684"/>
              <ac:picMk id="14" creationId="{07391C05-C3B4-254A-BA08-F381E8320C65}"/>
            </ac:picMkLst>
          </pc:picChg>
        </pc:sldLayoutChg>
        <pc:sldLayoutChg chg="addSp modSp">
          <pc:chgData name="Kari Owen" userId="fbeb4050-862b-4764-8695-116696bc2b04" providerId="ADAL" clId="{E547ADF2-658A-4E43-BA7C-0AEAB74C3E4F}" dt="2019-12-04T05:50:05.388" v="48"/>
          <pc:sldLayoutMkLst>
            <pc:docMk/>
            <pc:sldMasterMk cId="3931096451" sldId="2147483672"/>
            <pc:sldLayoutMk cId="815833021" sldId="2147483685"/>
          </pc:sldLayoutMkLst>
          <pc:picChg chg="add">
            <ac:chgData name="Kari Owen" userId="fbeb4050-862b-4764-8695-116696bc2b04" providerId="ADAL" clId="{E547ADF2-658A-4E43-BA7C-0AEAB74C3E4F}" dt="2019-12-04T05:48:59.805" v="31"/>
            <ac:picMkLst>
              <pc:docMk/>
              <pc:sldMasterMk cId="3931096451" sldId="2147483672"/>
              <pc:sldLayoutMk cId="815833021" sldId="2147483685"/>
              <ac:picMk id="11" creationId="{2B9AE3FF-3ADC-452F-99CF-51DE45079A3E}"/>
            </ac:picMkLst>
          </pc:picChg>
          <pc:picChg chg="mod">
            <ac:chgData name="Kari Owen" userId="fbeb4050-862b-4764-8695-116696bc2b04" providerId="ADAL" clId="{E547ADF2-658A-4E43-BA7C-0AEAB74C3E4F}" dt="2019-12-04T05:47:11.687" v="5" actId="1076"/>
            <ac:picMkLst>
              <pc:docMk/>
              <pc:sldMasterMk cId="3931096451" sldId="2147483672"/>
              <pc:sldLayoutMk cId="815833021" sldId="2147483685"/>
              <ac:picMk id="12" creationId="{2F90AF1F-729F-A546-998E-E79AECDFB7A1}"/>
            </ac:picMkLst>
          </pc:picChg>
          <pc:picChg chg="add">
            <ac:chgData name="Kari Owen" userId="fbeb4050-862b-4764-8695-116696bc2b04" providerId="ADAL" clId="{E547ADF2-658A-4E43-BA7C-0AEAB74C3E4F}" dt="2019-12-04T05:50:05.388" v="48"/>
            <ac:picMkLst>
              <pc:docMk/>
              <pc:sldMasterMk cId="3931096451" sldId="2147483672"/>
              <pc:sldLayoutMk cId="815833021" sldId="2147483685"/>
              <ac:picMk id="14" creationId="{714082FA-C219-488A-875E-573128DE9FF8}"/>
            </ac:picMkLst>
          </pc:picChg>
        </pc:sldLayoutChg>
        <pc:sldLayoutChg chg="addSp delSp modSp">
          <pc:chgData name="Kari Owen" userId="fbeb4050-862b-4764-8695-116696bc2b04" providerId="ADAL" clId="{E547ADF2-658A-4E43-BA7C-0AEAB74C3E4F}" dt="2019-12-04T05:50:09.326" v="49"/>
          <pc:sldLayoutMkLst>
            <pc:docMk/>
            <pc:sldMasterMk cId="3931096451" sldId="2147483672"/>
            <pc:sldLayoutMk cId="732065816" sldId="2147483687"/>
          </pc:sldLayoutMkLst>
          <pc:picChg chg="add del">
            <ac:chgData name="Kari Owen" userId="fbeb4050-862b-4764-8695-116696bc2b04" providerId="ADAL" clId="{E547ADF2-658A-4E43-BA7C-0AEAB74C3E4F}" dt="2019-12-04T05:49:06.083" v="33"/>
            <ac:picMkLst>
              <pc:docMk/>
              <pc:sldMasterMk cId="3931096451" sldId="2147483672"/>
              <pc:sldLayoutMk cId="732065816" sldId="2147483687"/>
              <ac:picMk id="8" creationId="{2CF3FE37-D67E-4317-BF18-919C0BEB8957}"/>
            </ac:picMkLst>
          </pc:picChg>
          <pc:picChg chg="mod">
            <ac:chgData name="Kari Owen" userId="fbeb4050-862b-4764-8695-116696bc2b04" providerId="ADAL" clId="{E547ADF2-658A-4E43-BA7C-0AEAB74C3E4F}" dt="2019-12-04T05:47:17.487" v="6" actId="1076"/>
            <ac:picMkLst>
              <pc:docMk/>
              <pc:sldMasterMk cId="3931096451" sldId="2147483672"/>
              <pc:sldLayoutMk cId="732065816" sldId="2147483687"/>
              <ac:picMk id="12" creationId="{930C98E0-3846-344D-B4C0-72416E01161C}"/>
            </ac:picMkLst>
          </pc:picChg>
          <pc:picChg chg="add">
            <ac:chgData name="Kari Owen" userId="fbeb4050-862b-4764-8695-116696bc2b04" providerId="ADAL" clId="{E547ADF2-658A-4E43-BA7C-0AEAB74C3E4F}" dt="2019-12-04T05:49:07.845" v="34"/>
            <ac:picMkLst>
              <pc:docMk/>
              <pc:sldMasterMk cId="3931096451" sldId="2147483672"/>
              <pc:sldLayoutMk cId="732065816" sldId="2147483687"/>
              <ac:picMk id="13" creationId="{7C0A2C27-DC25-4BB9-BCC4-9CBFE4D72268}"/>
            </ac:picMkLst>
          </pc:picChg>
          <pc:picChg chg="add">
            <ac:chgData name="Kari Owen" userId="fbeb4050-862b-4764-8695-116696bc2b04" providerId="ADAL" clId="{E547ADF2-658A-4E43-BA7C-0AEAB74C3E4F}" dt="2019-12-04T05:50:09.326" v="49"/>
            <ac:picMkLst>
              <pc:docMk/>
              <pc:sldMasterMk cId="3931096451" sldId="2147483672"/>
              <pc:sldLayoutMk cId="732065816" sldId="2147483687"/>
              <ac:picMk id="14" creationId="{07A7989A-51F8-43DD-B4A8-010994D5ACCF}"/>
            </ac:picMkLst>
          </pc:picChg>
        </pc:sldLayoutChg>
        <pc:sldLayoutChg chg="addSp modSp">
          <pc:chgData name="Kari Owen" userId="fbeb4050-862b-4764-8695-116696bc2b04" providerId="ADAL" clId="{E547ADF2-658A-4E43-BA7C-0AEAB74C3E4F}" dt="2019-12-04T05:50:11.972" v="50"/>
          <pc:sldLayoutMkLst>
            <pc:docMk/>
            <pc:sldMasterMk cId="3931096451" sldId="2147483672"/>
            <pc:sldLayoutMk cId="2503185265" sldId="2147483688"/>
          </pc:sldLayoutMkLst>
          <pc:picChg chg="add">
            <ac:chgData name="Kari Owen" userId="fbeb4050-862b-4764-8695-116696bc2b04" providerId="ADAL" clId="{E547ADF2-658A-4E43-BA7C-0AEAB74C3E4F}" dt="2019-12-04T05:49:11.854" v="35"/>
            <ac:picMkLst>
              <pc:docMk/>
              <pc:sldMasterMk cId="3931096451" sldId="2147483672"/>
              <pc:sldLayoutMk cId="2503185265" sldId="2147483688"/>
              <ac:picMk id="12" creationId="{DE04FAAE-79E2-4670-B65E-5EBA5CDD6FFE}"/>
            </ac:picMkLst>
          </pc:picChg>
          <pc:picChg chg="mod">
            <ac:chgData name="Kari Owen" userId="fbeb4050-862b-4764-8695-116696bc2b04" providerId="ADAL" clId="{E547ADF2-658A-4E43-BA7C-0AEAB74C3E4F}" dt="2019-12-04T05:47:24.218" v="9" actId="1076"/>
            <ac:picMkLst>
              <pc:docMk/>
              <pc:sldMasterMk cId="3931096451" sldId="2147483672"/>
              <pc:sldLayoutMk cId="2503185265" sldId="2147483688"/>
              <ac:picMk id="14" creationId="{C6DB4B3F-C227-3449-AFE5-4E29CBAEAFF4}"/>
            </ac:picMkLst>
          </pc:picChg>
          <pc:picChg chg="add">
            <ac:chgData name="Kari Owen" userId="fbeb4050-862b-4764-8695-116696bc2b04" providerId="ADAL" clId="{E547ADF2-658A-4E43-BA7C-0AEAB74C3E4F}" dt="2019-12-04T05:50:11.972" v="50"/>
            <ac:picMkLst>
              <pc:docMk/>
              <pc:sldMasterMk cId="3931096451" sldId="2147483672"/>
              <pc:sldLayoutMk cId="2503185265" sldId="2147483688"/>
              <ac:picMk id="15" creationId="{BF6FEEDE-DDE4-4205-BC72-0A4A25A7D9A4}"/>
            </ac:picMkLst>
          </pc:picChg>
        </pc:sldLayoutChg>
        <pc:sldLayoutChg chg="addSp modSp">
          <pc:chgData name="Kari Owen" userId="fbeb4050-862b-4764-8695-116696bc2b04" providerId="ADAL" clId="{E547ADF2-658A-4E43-BA7C-0AEAB74C3E4F}" dt="2019-12-04T05:50:14.741" v="51"/>
          <pc:sldLayoutMkLst>
            <pc:docMk/>
            <pc:sldMasterMk cId="3931096451" sldId="2147483672"/>
            <pc:sldLayoutMk cId="2137628336" sldId="2147483689"/>
          </pc:sldLayoutMkLst>
          <pc:picChg chg="add">
            <ac:chgData name="Kari Owen" userId="fbeb4050-862b-4764-8695-116696bc2b04" providerId="ADAL" clId="{E547ADF2-658A-4E43-BA7C-0AEAB74C3E4F}" dt="2019-12-04T05:49:14.715" v="36"/>
            <ac:picMkLst>
              <pc:docMk/>
              <pc:sldMasterMk cId="3931096451" sldId="2147483672"/>
              <pc:sldLayoutMk cId="2137628336" sldId="2147483689"/>
              <ac:picMk id="8" creationId="{B8CF47EF-5C3C-4AB7-BE23-96FE63EA95C0}"/>
            </ac:picMkLst>
          </pc:picChg>
          <pc:picChg chg="mod">
            <ac:chgData name="Kari Owen" userId="fbeb4050-862b-4764-8695-116696bc2b04" providerId="ADAL" clId="{E547ADF2-658A-4E43-BA7C-0AEAB74C3E4F}" dt="2019-12-04T05:47:29.111" v="10" actId="1076"/>
            <ac:picMkLst>
              <pc:docMk/>
              <pc:sldMasterMk cId="3931096451" sldId="2147483672"/>
              <pc:sldLayoutMk cId="2137628336" sldId="2147483689"/>
              <ac:picMk id="10" creationId="{E2633512-D63C-AC45-9FF5-D690451B7012}"/>
            </ac:picMkLst>
          </pc:picChg>
          <pc:picChg chg="add">
            <ac:chgData name="Kari Owen" userId="fbeb4050-862b-4764-8695-116696bc2b04" providerId="ADAL" clId="{E547ADF2-658A-4E43-BA7C-0AEAB74C3E4F}" dt="2019-12-04T05:50:14.741" v="51"/>
            <ac:picMkLst>
              <pc:docMk/>
              <pc:sldMasterMk cId="3931096451" sldId="2147483672"/>
              <pc:sldLayoutMk cId="2137628336" sldId="2147483689"/>
              <ac:picMk id="11" creationId="{D157A9A2-215A-404A-BBC2-79614F172A4D}"/>
            </ac:picMkLst>
          </pc:picChg>
        </pc:sldLayoutChg>
        <pc:sldLayoutChg chg="addSp modSp">
          <pc:chgData name="Kari Owen" userId="fbeb4050-862b-4764-8695-116696bc2b04" providerId="ADAL" clId="{E547ADF2-658A-4E43-BA7C-0AEAB74C3E4F}" dt="2019-12-04T05:50:17.333" v="52"/>
          <pc:sldLayoutMkLst>
            <pc:docMk/>
            <pc:sldMasterMk cId="3931096451" sldId="2147483672"/>
            <pc:sldLayoutMk cId="409058428" sldId="2147483690"/>
          </pc:sldLayoutMkLst>
          <pc:picChg chg="mod">
            <ac:chgData name="Kari Owen" userId="fbeb4050-862b-4764-8695-116696bc2b04" providerId="ADAL" clId="{E547ADF2-658A-4E43-BA7C-0AEAB74C3E4F}" dt="2019-12-04T05:47:33.052" v="11" actId="1076"/>
            <ac:picMkLst>
              <pc:docMk/>
              <pc:sldMasterMk cId="3931096451" sldId="2147483672"/>
              <pc:sldLayoutMk cId="409058428" sldId="2147483690"/>
              <ac:picMk id="11" creationId="{D645B98C-D476-7B4D-80BE-41079F15AF90}"/>
            </ac:picMkLst>
          </pc:picChg>
          <pc:picChg chg="add">
            <ac:chgData name="Kari Owen" userId="fbeb4050-862b-4764-8695-116696bc2b04" providerId="ADAL" clId="{E547ADF2-658A-4E43-BA7C-0AEAB74C3E4F}" dt="2019-12-04T05:49:17.956" v="37"/>
            <ac:picMkLst>
              <pc:docMk/>
              <pc:sldMasterMk cId="3931096451" sldId="2147483672"/>
              <pc:sldLayoutMk cId="409058428" sldId="2147483690"/>
              <ac:picMk id="12" creationId="{5E013A64-1A4F-4143-BF30-FDC25EAAE7E2}"/>
            </ac:picMkLst>
          </pc:picChg>
          <pc:picChg chg="add">
            <ac:chgData name="Kari Owen" userId="fbeb4050-862b-4764-8695-116696bc2b04" providerId="ADAL" clId="{E547ADF2-658A-4E43-BA7C-0AEAB74C3E4F}" dt="2019-12-04T05:50:17.333" v="52"/>
            <ac:picMkLst>
              <pc:docMk/>
              <pc:sldMasterMk cId="3931096451" sldId="2147483672"/>
              <pc:sldLayoutMk cId="409058428" sldId="2147483690"/>
              <ac:picMk id="13" creationId="{49CBB24B-EDAE-4928-B70A-A0668F62433E}"/>
            </ac:picMkLst>
          </pc:picChg>
        </pc:sldLayoutChg>
        <pc:sldLayoutChg chg="addSp modSp">
          <pc:chgData name="Kari Owen" userId="fbeb4050-862b-4764-8695-116696bc2b04" providerId="ADAL" clId="{E547ADF2-658A-4E43-BA7C-0AEAB74C3E4F}" dt="2019-12-04T05:50:22.283" v="53"/>
          <pc:sldLayoutMkLst>
            <pc:docMk/>
            <pc:sldMasterMk cId="3931096451" sldId="2147483672"/>
            <pc:sldLayoutMk cId="2774618124" sldId="2147483693"/>
          </pc:sldLayoutMkLst>
          <pc:picChg chg="add">
            <ac:chgData name="Kari Owen" userId="fbeb4050-862b-4764-8695-116696bc2b04" providerId="ADAL" clId="{E547ADF2-658A-4E43-BA7C-0AEAB74C3E4F}" dt="2019-12-04T05:49:22.637" v="38"/>
            <ac:picMkLst>
              <pc:docMk/>
              <pc:sldMasterMk cId="3931096451" sldId="2147483672"/>
              <pc:sldLayoutMk cId="2774618124" sldId="2147483693"/>
              <ac:picMk id="10" creationId="{15C28B9B-7727-498B-A339-A222A08836CA}"/>
            </ac:picMkLst>
          </pc:picChg>
          <pc:picChg chg="mod">
            <ac:chgData name="Kari Owen" userId="fbeb4050-862b-4764-8695-116696bc2b04" providerId="ADAL" clId="{E547ADF2-658A-4E43-BA7C-0AEAB74C3E4F}" dt="2019-12-04T05:47:39.408" v="12" actId="1076"/>
            <ac:picMkLst>
              <pc:docMk/>
              <pc:sldMasterMk cId="3931096451" sldId="2147483672"/>
              <pc:sldLayoutMk cId="2774618124" sldId="2147483693"/>
              <ac:picMk id="12" creationId="{B27B5813-6EF0-254A-BD56-2007FAFECA08}"/>
            </ac:picMkLst>
          </pc:picChg>
          <pc:picChg chg="add">
            <ac:chgData name="Kari Owen" userId="fbeb4050-862b-4764-8695-116696bc2b04" providerId="ADAL" clId="{E547ADF2-658A-4E43-BA7C-0AEAB74C3E4F}" dt="2019-12-04T05:50:22.283" v="53"/>
            <ac:picMkLst>
              <pc:docMk/>
              <pc:sldMasterMk cId="3931096451" sldId="2147483672"/>
              <pc:sldLayoutMk cId="2774618124" sldId="2147483693"/>
              <ac:picMk id="13" creationId="{54088020-0E17-49F3-80D3-972FC9D28D2A}"/>
            </ac:picMkLst>
          </pc:picChg>
        </pc:sldLayoutChg>
        <pc:sldLayoutChg chg="addSp modSp">
          <pc:chgData name="Kari Owen" userId="fbeb4050-862b-4764-8695-116696bc2b04" providerId="ADAL" clId="{E547ADF2-658A-4E43-BA7C-0AEAB74C3E4F}" dt="2019-12-04T05:50:25.048" v="54"/>
          <pc:sldLayoutMkLst>
            <pc:docMk/>
            <pc:sldMasterMk cId="3931096451" sldId="2147483672"/>
            <pc:sldLayoutMk cId="3457058402" sldId="2147483694"/>
          </pc:sldLayoutMkLst>
          <pc:picChg chg="add">
            <ac:chgData name="Kari Owen" userId="fbeb4050-862b-4764-8695-116696bc2b04" providerId="ADAL" clId="{E547ADF2-658A-4E43-BA7C-0AEAB74C3E4F}" dt="2019-12-04T05:49:25.436" v="39"/>
            <ac:picMkLst>
              <pc:docMk/>
              <pc:sldMasterMk cId="3931096451" sldId="2147483672"/>
              <pc:sldLayoutMk cId="3457058402" sldId="2147483694"/>
              <ac:picMk id="10" creationId="{10EE75BC-CFDE-49D1-B56F-1AFD440318F2}"/>
            </ac:picMkLst>
          </pc:picChg>
          <pc:picChg chg="mod">
            <ac:chgData name="Kari Owen" userId="fbeb4050-862b-4764-8695-116696bc2b04" providerId="ADAL" clId="{E547ADF2-658A-4E43-BA7C-0AEAB74C3E4F}" dt="2019-12-04T05:47:44.876" v="14" actId="1076"/>
            <ac:picMkLst>
              <pc:docMk/>
              <pc:sldMasterMk cId="3931096451" sldId="2147483672"/>
              <pc:sldLayoutMk cId="3457058402" sldId="2147483694"/>
              <ac:picMk id="12" creationId="{E9BF7157-7BF7-BE4D-A439-BB1864D10D7A}"/>
            </ac:picMkLst>
          </pc:picChg>
          <pc:picChg chg="add">
            <ac:chgData name="Kari Owen" userId="fbeb4050-862b-4764-8695-116696bc2b04" providerId="ADAL" clId="{E547ADF2-658A-4E43-BA7C-0AEAB74C3E4F}" dt="2019-12-04T05:50:25.048" v="54"/>
            <ac:picMkLst>
              <pc:docMk/>
              <pc:sldMasterMk cId="3931096451" sldId="2147483672"/>
              <pc:sldLayoutMk cId="3457058402" sldId="2147483694"/>
              <ac:picMk id="13" creationId="{B839C654-31F1-42E5-B63E-EF7A1AD87029}"/>
            </ac:picMkLst>
          </pc:picChg>
        </pc:sldLayoutChg>
        <pc:sldLayoutChg chg="addSp modSp">
          <pc:chgData name="Kari Owen" userId="fbeb4050-862b-4764-8695-116696bc2b04" providerId="ADAL" clId="{E547ADF2-658A-4E43-BA7C-0AEAB74C3E4F}" dt="2019-12-04T05:50:27.883" v="55"/>
          <pc:sldLayoutMkLst>
            <pc:docMk/>
            <pc:sldMasterMk cId="3931096451" sldId="2147483672"/>
            <pc:sldLayoutMk cId="284035620" sldId="2147483696"/>
          </pc:sldLayoutMkLst>
          <pc:picChg chg="add">
            <ac:chgData name="Kari Owen" userId="fbeb4050-862b-4764-8695-116696bc2b04" providerId="ADAL" clId="{E547ADF2-658A-4E43-BA7C-0AEAB74C3E4F}" dt="2019-12-04T05:49:28.432" v="40"/>
            <ac:picMkLst>
              <pc:docMk/>
              <pc:sldMasterMk cId="3931096451" sldId="2147483672"/>
              <pc:sldLayoutMk cId="284035620" sldId="2147483696"/>
              <ac:picMk id="5" creationId="{9A0797FD-673C-4B66-8C9C-84C36237F638}"/>
            </ac:picMkLst>
          </pc:picChg>
          <pc:picChg chg="mod">
            <ac:chgData name="Kari Owen" userId="fbeb4050-862b-4764-8695-116696bc2b04" providerId="ADAL" clId="{E547ADF2-658A-4E43-BA7C-0AEAB74C3E4F}" dt="2019-12-04T05:47:51.164" v="16" actId="1036"/>
            <ac:picMkLst>
              <pc:docMk/>
              <pc:sldMasterMk cId="3931096451" sldId="2147483672"/>
              <pc:sldLayoutMk cId="284035620" sldId="2147483696"/>
              <ac:picMk id="7" creationId="{18AABBB1-7A26-0742-87D1-69CE8074ECEE}"/>
            </ac:picMkLst>
          </pc:picChg>
          <pc:picChg chg="add">
            <ac:chgData name="Kari Owen" userId="fbeb4050-862b-4764-8695-116696bc2b04" providerId="ADAL" clId="{E547ADF2-658A-4E43-BA7C-0AEAB74C3E4F}" dt="2019-12-04T05:50:27.883" v="55"/>
            <ac:picMkLst>
              <pc:docMk/>
              <pc:sldMasterMk cId="3931096451" sldId="2147483672"/>
              <pc:sldLayoutMk cId="284035620" sldId="2147483696"/>
              <ac:picMk id="8" creationId="{895136CF-84A3-4362-91BB-D78217E58AFB}"/>
            </ac:picMkLst>
          </pc:picChg>
        </pc:sldLayoutChg>
        <pc:sldLayoutChg chg="addSp modSp">
          <pc:chgData name="Kari Owen" userId="fbeb4050-862b-4764-8695-116696bc2b04" providerId="ADAL" clId="{E547ADF2-658A-4E43-BA7C-0AEAB74C3E4F}" dt="2019-12-04T05:50:30.027" v="56"/>
          <pc:sldLayoutMkLst>
            <pc:docMk/>
            <pc:sldMasterMk cId="3931096451" sldId="2147483672"/>
            <pc:sldLayoutMk cId="3290986657" sldId="2147483697"/>
          </pc:sldLayoutMkLst>
          <pc:picChg chg="add">
            <ac:chgData name="Kari Owen" userId="fbeb4050-862b-4764-8695-116696bc2b04" providerId="ADAL" clId="{E547ADF2-658A-4E43-BA7C-0AEAB74C3E4F}" dt="2019-12-04T05:49:31.933" v="41"/>
            <ac:picMkLst>
              <pc:docMk/>
              <pc:sldMasterMk cId="3931096451" sldId="2147483672"/>
              <pc:sldLayoutMk cId="3290986657" sldId="2147483697"/>
              <ac:picMk id="9" creationId="{D9339E97-601F-47A0-9E87-36534B9BB8BB}"/>
            </ac:picMkLst>
          </pc:picChg>
          <pc:picChg chg="add">
            <ac:chgData name="Kari Owen" userId="fbeb4050-862b-4764-8695-116696bc2b04" providerId="ADAL" clId="{E547ADF2-658A-4E43-BA7C-0AEAB74C3E4F}" dt="2019-12-04T05:50:30.027" v="56"/>
            <ac:picMkLst>
              <pc:docMk/>
              <pc:sldMasterMk cId="3931096451" sldId="2147483672"/>
              <pc:sldLayoutMk cId="3290986657" sldId="2147483697"/>
              <ac:picMk id="11" creationId="{B743113B-09EE-45F0-8781-5386ABF465EE}"/>
            </ac:picMkLst>
          </pc:picChg>
          <pc:picChg chg="mod">
            <ac:chgData name="Kari Owen" userId="fbeb4050-862b-4764-8695-116696bc2b04" providerId="ADAL" clId="{E547ADF2-658A-4E43-BA7C-0AEAB74C3E4F}" dt="2019-12-04T05:47:55.778" v="17" actId="1076"/>
            <ac:picMkLst>
              <pc:docMk/>
              <pc:sldMasterMk cId="3931096451" sldId="2147483672"/>
              <pc:sldLayoutMk cId="3290986657" sldId="2147483697"/>
              <ac:picMk id="12" creationId="{0D2E03B4-7468-7B45-BB0F-3369B7BBD5BD}"/>
            </ac:picMkLst>
          </pc:picChg>
        </pc:sldLayoutChg>
        <pc:sldLayoutChg chg="addSp modSp">
          <pc:chgData name="Kari Owen" userId="fbeb4050-862b-4764-8695-116696bc2b04" providerId="ADAL" clId="{E547ADF2-658A-4E43-BA7C-0AEAB74C3E4F}" dt="2019-12-04T05:50:32.506" v="57"/>
          <pc:sldLayoutMkLst>
            <pc:docMk/>
            <pc:sldMasterMk cId="3931096451" sldId="2147483672"/>
            <pc:sldLayoutMk cId="4087558218" sldId="2147483698"/>
          </pc:sldLayoutMkLst>
          <pc:picChg chg="add">
            <ac:chgData name="Kari Owen" userId="fbeb4050-862b-4764-8695-116696bc2b04" providerId="ADAL" clId="{E547ADF2-658A-4E43-BA7C-0AEAB74C3E4F}" dt="2019-12-04T05:49:34.754" v="42"/>
            <ac:picMkLst>
              <pc:docMk/>
              <pc:sldMasterMk cId="3931096451" sldId="2147483672"/>
              <pc:sldLayoutMk cId="4087558218" sldId="2147483698"/>
              <ac:picMk id="9" creationId="{2A5C1EF1-03EA-4EF2-BC81-8B9009411987}"/>
            </ac:picMkLst>
          </pc:picChg>
          <pc:picChg chg="mod">
            <ac:chgData name="Kari Owen" userId="fbeb4050-862b-4764-8695-116696bc2b04" providerId="ADAL" clId="{E547ADF2-658A-4E43-BA7C-0AEAB74C3E4F}" dt="2019-12-04T05:48:02.301" v="19" actId="1076"/>
            <ac:picMkLst>
              <pc:docMk/>
              <pc:sldMasterMk cId="3931096451" sldId="2147483672"/>
              <pc:sldLayoutMk cId="4087558218" sldId="2147483698"/>
              <ac:picMk id="11" creationId="{50A422F5-A39C-C14B-8805-EF954CABF5BA}"/>
            </ac:picMkLst>
          </pc:picChg>
          <pc:picChg chg="add">
            <ac:chgData name="Kari Owen" userId="fbeb4050-862b-4764-8695-116696bc2b04" providerId="ADAL" clId="{E547ADF2-658A-4E43-BA7C-0AEAB74C3E4F}" dt="2019-12-04T05:50:32.506" v="57"/>
            <ac:picMkLst>
              <pc:docMk/>
              <pc:sldMasterMk cId="3931096451" sldId="2147483672"/>
              <pc:sldLayoutMk cId="4087558218" sldId="2147483698"/>
              <ac:picMk id="12" creationId="{AE566F4C-F149-4653-A6B7-AC59A9727C49}"/>
            </ac:picMkLst>
          </pc:picChg>
        </pc:sldLayoutChg>
        <pc:sldLayoutChg chg="addSp modSp">
          <pc:chgData name="Kari Owen" userId="fbeb4050-862b-4764-8695-116696bc2b04" providerId="ADAL" clId="{E547ADF2-658A-4E43-BA7C-0AEAB74C3E4F}" dt="2019-12-04T05:50:35.376" v="58"/>
          <pc:sldLayoutMkLst>
            <pc:docMk/>
            <pc:sldMasterMk cId="3931096451" sldId="2147483672"/>
            <pc:sldLayoutMk cId="2198108651" sldId="2147483699"/>
          </pc:sldLayoutMkLst>
          <pc:picChg chg="add">
            <ac:chgData name="Kari Owen" userId="fbeb4050-862b-4764-8695-116696bc2b04" providerId="ADAL" clId="{E547ADF2-658A-4E43-BA7C-0AEAB74C3E4F}" dt="2019-12-04T05:49:37.527" v="43"/>
            <ac:picMkLst>
              <pc:docMk/>
              <pc:sldMasterMk cId="3931096451" sldId="2147483672"/>
              <pc:sldLayoutMk cId="2198108651" sldId="2147483699"/>
              <ac:picMk id="5" creationId="{82A233B5-0E10-40BF-B247-8F12206F2BB6}"/>
            </ac:picMkLst>
          </pc:picChg>
          <pc:picChg chg="mod">
            <ac:chgData name="Kari Owen" userId="fbeb4050-862b-4764-8695-116696bc2b04" providerId="ADAL" clId="{E547ADF2-658A-4E43-BA7C-0AEAB74C3E4F}" dt="2019-12-04T05:48:08.354" v="21" actId="1036"/>
            <ac:picMkLst>
              <pc:docMk/>
              <pc:sldMasterMk cId="3931096451" sldId="2147483672"/>
              <pc:sldLayoutMk cId="2198108651" sldId="2147483699"/>
              <ac:picMk id="7" creationId="{F4A1ED8C-C8D2-3D4E-BB40-556651314D9C}"/>
            </ac:picMkLst>
          </pc:picChg>
          <pc:picChg chg="add">
            <ac:chgData name="Kari Owen" userId="fbeb4050-862b-4764-8695-116696bc2b04" providerId="ADAL" clId="{E547ADF2-658A-4E43-BA7C-0AEAB74C3E4F}" dt="2019-12-04T05:50:35.376" v="58"/>
            <ac:picMkLst>
              <pc:docMk/>
              <pc:sldMasterMk cId="3931096451" sldId="2147483672"/>
              <pc:sldLayoutMk cId="2198108651" sldId="2147483699"/>
              <ac:picMk id="8" creationId="{A4021851-5511-4B20-8FCD-8F854FF9903A}"/>
            </ac:picMkLst>
          </pc:picChg>
        </pc:sldLayoutChg>
        <pc:sldLayoutChg chg="addSp modSp">
          <pc:chgData name="Kari Owen" userId="fbeb4050-862b-4764-8695-116696bc2b04" providerId="ADAL" clId="{E547ADF2-658A-4E43-BA7C-0AEAB74C3E4F}" dt="2019-12-04T05:50:39.618" v="59"/>
          <pc:sldLayoutMkLst>
            <pc:docMk/>
            <pc:sldMasterMk cId="3931096451" sldId="2147483672"/>
            <pc:sldLayoutMk cId="3172185345" sldId="2147483702"/>
          </pc:sldLayoutMkLst>
          <pc:picChg chg="mod">
            <ac:chgData name="Kari Owen" userId="fbeb4050-862b-4764-8695-116696bc2b04" providerId="ADAL" clId="{E547ADF2-658A-4E43-BA7C-0AEAB74C3E4F}" dt="2019-12-04T05:48:16.738" v="25" actId="1036"/>
            <ac:picMkLst>
              <pc:docMk/>
              <pc:sldMasterMk cId="3931096451" sldId="2147483672"/>
              <pc:sldLayoutMk cId="3172185345" sldId="2147483702"/>
              <ac:picMk id="7" creationId="{7BA725E2-4468-244D-804F-9ED04E99FD95}"/>
            </ac:picMkLst>
          </pc:picChg>
          <pc:picChg chg="add">
            <ac:chgData name="Kari Owen" userId="fbeb4050-862b-4764-8695-116696bc2b04" providerId="ADAL" clId="{E547ADF2-658A-4E43-BA7C-0AEAB74C3E4F}" dt="2019-12-04T05:49:42.117" v="44"/>
            <ac:picMkLst>
              <pc:docMk/>
              <pc:sldMasterMk cId="3931096451" sldId="2147483672"/>
              <pc:sldLayoutMk cId="3172185345" sldId="2147483702"/>
              <ac:picMk id="8" creationId="{CD9A6F79-77BC-4C5F-B53C-31EC526C699E}"/>
            </ac:picMkLst>
          </pc:picChg>
          <pc:picChg chg="add">
            <ac:chgData name="Kari Owen" userId="fbeb4050-862b-4764-8695-116696bc2b04" providerId="ADAL" clId="{E547ADF2-658A-4E43-BA7C-0AEAB74C3E4F}" dt="2019-12-04T05:50:39.618" v="59"/>
            <ac:picMkLst>
              <pc:docMk/>
              <pc:sldMasterMk cId="3931096451" sldId="2147483672"/>
              <pc:sldLayoutMk cId="3172185345" sldId="2147483702"/>
              <ac:picMk id="9" creationId="{30032473-E330-43B4-A097-3E918D6DAE9F}"/>
            </ac:picMkLst>
          </pc:picChg>
        </pc:sldLayoutChg>
        <pc:sldLayoutChg chg="addSp modSp">
          <pc:chgData name="Kari Owen" userId="fbeb4050-862b-4764-8695-116696bc2b04" providerId="ADAL" clId="{E547ADF2-658A-4E43-BA7C-0AEAB74C3E4F}" dt="2019-12-04T05:50:41.745" v="60"/>
          <pc:sldLayoutMkLst>
            <pc:docMk/>
            <pc:sldMasterMk cId="3931096451" sldId="2147483672"/>
            <pc:sldLayoutMk cId="2158638123" sldId="2147483703"/>
          </pc:sldLayoutMkLst>
          <pc:picChg chg="mod">
            <ac:chgData name="Kari Owen" userId="fbeb4050-862b-4764-8695-116696bc2b04" providerId="ADAL" clId="{E547ADF2-658A-4E43-BA7C-0AEAB74C3E4F}" dt="2019-12-04T05:48:23.316" v="28" actId="1036"/>
            <ac:picMkLst>
              <pc:docMk/>
              <pc:sldMasterMk cId="3931096451" sldId="2147483672"/>
              <pc:sldLayoutMk cId="2158638123" sldId="2147483703"/>
              <ac:picMk id="6" creationId="{33E49618-7FB4-7B45-AE11-0771D065980A}"/>
            </ac:picMkLst>
          </pc:picChg>
          <pc:picChg chg="add">
            <ac:chgData name="Kari Owen" userId="fbeb4050-862b-4764-8695-116696bc2b04" providerId="ADAL" clId="{E547ADF2-658A-4E43-BA7C-0AEAB74C3E4F}" dt="2019-12-04T05:49:44.891" v="45"/>
            <ac:picMkLst>
              <pc:docMk/>
              <pc:sldMasterMk cId="3931096451" sldId="2147483672"/>
              <pc:sldLayoutMk cId="2158638123" sldId="2147483703"/>
              <ac:picMk id="7" creationId="{252AD34A-0DAD-407F-8E41-D555C5D868D2}"/>
            </ac:picMkLst>
          </pc:picChg>
          <pc:picChg chg="add">
            <ac:chgData name="Kari Owen" userId="fbeb4050-862b-4764-8695-116696bc2b04" providerId="ADAL" clId="{E547ADF2-658A-4E43-BA7C-0AEAB74C3E4F}" dt="2019-12-04T05:50:41.745" v="60"/>
            <ac:picMkLst>
              <pc:docMk/>
              <pc:sldMasterMk cId="3931096451" sldId="2147483672"/>
              <pc:sldLayoutMk cId="2158638123" sldId="2147483703"/>
              <ac:picMk id="8" creationId="{315444FC-77AA-464E-A54E-5D28B0705849}"/>
            </ac:picMkLst>
          </pc:picChg>
        </pc:sldLayoutChg>
      </pc:sldMasterChg>
    </pc:docChg>
  </pc:docChgLst>
  <pc:docChgLst>
    <pc:chgData name="Kari Owen" userId="fbeb4050-862b-4764-8695-116696bc2b04" providerId="ADAL" clId="{3F47B09F-F346-48B7-9CEA-383EA88B7614}"/>
    <pc:docChg chg="undo redo custSel addSld delSld modSld sldOrd delMainMaster">
      <pc:chgData name="Kari Owen" userId="fbeb4050-862b-4764-8695-116696bc2b04" providerId="ADAL" clId="{3F47B09F-F346-48B7-9CEA-383EA88B7614}" dt="2019-11-13T16:20:16.102" v="2571" actId="207"/>
      <pc:docMkLst>
        <pc:docMk/>
      </pc:docMkLst>
      <pc:sldChg chg="modSp setBg">
        <pc:chgData name="Kari Owen" userId="fbeb4050-862b-4764-8695-116696bc2b04" providerId="ADAL" clId="{3F47B09F-F346-48B7-9CEA-383EA88B7614}" dt="2019-11-13T15:18:25" v="2284"/>
        <pc:sldMkLst>
          <pc:docMk/>
          <pc:sldMk cId="1377317690" sldId="257"/>
        </pc:sldMkLst>
        <pc:spChg chg="mod">
          <ac:chgData name="Kari Owen" userId="fbeb4050-862b-4764-8695-116696bc2b04" providerId="ADAL" clId="{3F47B09F-F346-48B7-9CEA-383EA88B7614}" dt="2019-11-11T20:05:56.897" v="32" actId="1076"/>
          <ac:spMkLst>
            <pc:docMk/>
            <pc:sldMk cId="1377317690" sldId="257"/>
            <ac:spMk id="5" creationId="{F92FF433-4906-44F6-8FED-FC1ED0D2F00F}"/>
          </ac:spMkLst>
        </pc:spChg>
      </pc:sldChg>
      <pc:sldChg chg="addSp delSp modSp add ord addAnim delAnim modAnim modNotesTx">
        <pc:chgData name="Kari Owen" userId="fbeb4050-862b-4764-8695-116696bc2b04" providerId="ADAL" clId="{3F47B09F-F346-48B7-9CEA-383EA88B7614}" dt="2019-11-13T16:15:54.276" v="2558" actId="207"/>
        <pc:sldMkLst>
          <pc:docMk/>
          <pc:sldMk cId="2652458255" sldId="285"/>
        </pc:sldMkLst>
        <pc:spChg chg="mod">
          <ac:chgData name="Kari Owen" userId="fbeb4050-862b-4764-8695-116696bc2b04" providerId="ADAL" clId="{3F47B09F-F346-48B7-9CEA-383EA88B7614}" dt="2019-11-12T21:37:22.654" v="1601" actId="1076"/>
          <ac:spMkLst>
            <pc:docMk/>
            <pc:sldMk cId="2652458255" sldId="285"/>
            <ac:spMk id="5" creationId="{00000000-0000-0000-0000-000000000000}"/>
          </ac:spMkLst>
        </pc:spChg>
        <pc:spChg chg="add del mod">
          <ac:chgData name="Kari Owen" userId="fbeb4050-862b-4764-8695-116696bc2b04" providerId="ADAL" clId="{3F47B09F-F346-48B7-9CEA-383EA88B7614}" dt="2019-11-12T21:38:08.969" v="1615" actId="478"/>
          <ac:spMkLst>
            <pc:docMk/>
            <pc:sldMk cId="2652458255" sldId="285"/>
            <ac:spMk id="6" creationId="{00000000-0000-0000-0000-000000000000}"/>
          </ac:spMkLst>
        </pc:spChg>
        <pc:spChg chg="mod">
          <ac:chgData name="Kari Owen" userId="fbeb4050-862b-4764-8695-116696bc2b04" providerId="ADAL" clId="{3F47B09F-F346-48B7-9CEA-383EA88B7614}" dt="2019-11-12T21:37:34.726" v="1604" actId="1076"/>
          <ac:spMkLst>
            <pc:docMk/>
            <pc:sldMk cId="2652458255" sldId="285"/>
            <ac:spMk id="7" creationId="{00000000-0000-0000-0000-000000000000}"/>
          </ac:spMkLst>
        </pc:spChg>
        <pc:spChg chg="mod">
          <ac:chgData name="Kari Owen" userId="fbeb4050-862b-4764-8695-116696bc2b04" providerId="ADAL" clId="{3F47B09F-F346-48B7-9CEA-383EA88B7614}" dt="2019-11-12T21:37:41.264" v="1606" actId="207"/>
          <ac:spMkLst>
            <pc:docMk/>
            <pc:sldMk cId="2652458255" sldId="285"/>
            <ac:spMk id="8" creationId="{00000000-0000-0000-0000-000000000000}"/>
          </ac:spMkLst>
        </pc:spChg>
        <pc:spChg chg="mod">
          <ac:chgData name="Kari Owen" userId="fbeb4050-862b-4764-8695-116696bc2b04" providerId="ADAL" clId="{3F47B09F-F346-48B7-9CEA-383EA88B7614}" dt="2019-11-12T21:34:54.990" v="1581" actId="313"/>
          <ac:spMkLst>
            <pc:docMk/>
            <pc:sldMk cId="2652458255" sldId="285"/>
            <ac:spMk id="9" creationId="{F0F85098-E298-194A-A407-56B5F7AB61F6}"/>
          </ac:spMkLst>
        </pc:spChg>
        <pc:spChg chg="mod">
          <ac:chgData name="Kari Owen" userId="fbeb4050-862b-4764-8695-116696bc2b04" providerId="ADAL" clId="{3F47B09F-F346-48B7-9CEA-383EA88B7614}" dt="2019-11-12T21:37:45.058" v="1607" actId="1076"/>
          <ac:spMkLst>
            <pc:docMk/>
            <pc:sldMk cId="2652458255" sldId="285"/>
            <ac:spMk id="10" creationId="{00000000-0000-0000-0000-000000000000}"/>
          </ac:spMkLst>
        </pc:spChg>
        <pc:spChg chg="mod">
          <ac:chgData name="Kari Owen" userId="fbeb4050-862b-4764-8695-116696bc2b04" providerId="ADAL" clId="{3F47B09F-F346-48B7-9CEA-383EA88B7614}" dt="2019-11-13T15:09:14.937" v="2124" actId="1076"/>
          <ac:spMkLst>
            <pc:docMk/>
            <pc:sldMk cId="2652458255" sldId="285"/>
            <ac:spMk id="12" creationId="{00000000-0000-0000-0000-000000000000}"/>
          </ac:spMkLst>
        </pc:spChg>
        <pc:spChg chg="mod">
          <ac:chgData name="Kari Owen" userId="fbeb4050-862b-4764-8695-116696bc2b04" providerId="ADAL" clId="{3F47B09F-F346-48B7-9CEA-383EA88B7614}" dt="2019-11-12T21:37:56.095" v="1610" actId="1076"/>
          <ac:spMkLst>
            <pc:docMk/>
            <pc:sldMk cId="2652458255" sldId="285"/>
            <ac:spMk id="14" creationId="{00000000-0000-0000-0000-000000000000}"/>
          </ac:spMkLst>
        </pc:spChg>
        <pc:spChg chg="mod">
          <ac:chgData name="Kari Owen" userId="fbeb4050-862b-4764-8695-116696bc2b04" providerId="ADAL" clId="{3F47B09F-F346-48B7-9CEA-383EA88B7614}" dt="2019-11-12T21:38:00.309" v="1611" actId="1076"/>
          <ac:spMkLst>
            <pc:docMk/>
            <pc:sldMk cId="2652458255" sldId="285"/>
            <ac:spMk id="16" creationId="{00000000-0000-0000-0000-000000000000}"/>
          </ac:spMkLst>
        </pc:spChg>
        <pc:spChg chg="del">
          <ac:chgData name="Kari Owen" userId="fbeb4050-862b-4764-8695-116696bc2b04" providerId="ADAL" clId="{3F47B09F-F346-48B7-9CEA-383EA88B7614}" dt="2019-11-12T21:37:08.544" v="1599" actId="478"/>
          <ac:spMkLst>
            <pc:docMk/>
            <pc:sldMk cId="2652458255" sldId="285"/>
            <ac:spMk id="17" creationId="{00000000-0000-0000-0000-000000000000}"/>
          </ac:spMkLst>
        </pc:spChg>
        <pc:spChg chg="del">
          <ac:chgData name="Kari Owen" userId="fbeb4050-862b-4764-8695-116696bc2b04" providerId="ADAL" clId="{3F47B09F-F346-48B7-9CEA-383EA88B7614}" dt="2019-11-12T21:38:05.493" v="1612" actId="478"/>
          <ac:spMkLst>
            <pc:docMk/>
            <pc:sldMk cId="2652458255" sldId="285"/>
            <ac:spMk id="29" creationId="{00000000-0000-0000-0000-000000000000}"/>
          </ac:spMkLst>
        </pc:spChg>
        <pc:grpChg chg="del">
          <ac:chgData name="Kari Owen" userId="fbeb4050-862b-4764-8695-116696bc2b04" providerId="ADAL" clId="{3F47B09F-F346-48B7-9CEA-383EA88B7614}" dt="2019-11-12T21:37:46.428" v="1608" actId="478"/>
          <ac:grpSpMkLst>
            <pc:docMk/>
            <pc:sldMk cId="2652458255" sldId="285"/>
            <ac:grpSpMk id="15" creationId="{00000000-0000-0000-0000-000000000000}"/>
          </ac:grpSpMkLst>
        </pc:grpChg>
        <pc:grpChg chg="del">
          <ac:chgData name="Kari Owen" userId="fbeb4050-862b-4764-8695-116696bc2b04" providerId="ADAL" clId="{3F47B09F-F346-48B7-9CEA-383EA88B7614}" dt="2019-11-12T21:38:10.853" v="1616" actId="478"/>
          <ac:grpSpMkLst>
            <pc:docMk/>
            <pc:sldMk cId="2652458255" sldId="285"/>
            <ac:grpSpMk id="20" creationId="{00000000-0000-0000-0000-000000000000}"/>
          </ac:grpSpMkLst>
        </pc:grpChg>
        <pc:grpChg chg="del">
          <ac:chgData name="Kari Owen" userId="fbeb4050-862b-4764-8695-116696bc2b04" providerId="ADAL" clId="{3F47B09F-F346-48B7-9CEA-383EA88B7614}" dt="2019-11-12T21:38:06.757" v="1613" actId="478"/>
          <ac:grpSpMkLst>
            <pc:docMk/>
            <pc:sldMk cId="2652458255" sldId="285"/>
            <ac:grpSpMk id="23" creationId="{00000000-0000-0000-0000-000000000000}"/>
          </ac:grpSpMkLst>
        </pc:grpChg>
        <pc:picChg chg="add mod">
          <ac:chgData name="Kari Owen" userId="fbeb4050-862b-4764-8695-116696bc2b04" providerId="ADAL" clId="{3F47B09F-F346-48B7-9CEA-383EA88B7614}" dt="2019-11-13T16:05:36.999" v="2531" actId="207"/>
          <ac:picMkLst>
            <pc:docMk/>
            <pc:sldMk cId="2652458255" sldId="285"/>
            <ac:picMk id="3" creationId="{75320FAD-5386-499A-8C7E-9A742F30CABA}"/>
          </ac:picMkLst>
        </pc:picChg>
        <pc:picChg chg="add mod">
          <ac:chgData name="Kari Owen" userId="fbeb4050-862b-4764-8695-116696bc2b04" providerId="ADAL" clId="{3F47B09F-F346-48B7-9CEA-383EA88B7614}" dt="2019-11-13T16:06:04.887" v="2535" actId="207"/>
          <ac:picMkLst>
            <pc:docMk/>
            <pc:sldMk cId="2652458255" sldId="285"/>
            <ac:picMk id="11" creationId="{DBBFB128-F2BC-4AFD-B14D-353963F0FDBE}"/>
          </ac:picMkLst>
        </pc:picChg>
        <pc:picChg chg="add mod">
          <ac:chgData name="Kari Owen" userId="fbeb4050-862b-4764-8695-116696bc2b04" providerId="ADAL" clId="{3F47B09F-F346-48B7-9CEA-383EA88B7614}" dt="2019-11-13T16:06:31.248" v="2540" actId="207"/>
          <ac:picMkLst>
            <pc:docMk/>
            <pc:sldMk cId="2652458255" sldId="285"/>
            <ac:picMk id="30" creationId="{7684069E-8A3E-483B-AE03-FC86ADA8A74F}"/>
          </ac:picMkLst>
        </pc:picChg>
        <pc:picChg chg="add mod">
          <ac:chgData name="Kari Owen" userId="fbeb4050-862b-4764-8695-116696bc2b04" providerId="ADAL" clId="{3F47B09F-F346-48B7-9CEA-383EA88B7614}" dt="2019-11-13T16:15:54.276" v="2558" actId="207"/>
          <ac:picMkLst>
            <pc:docMk/>
            <pc:sldMk cId="2652458255" sldId="285"/>
            <ac:picMk id="32" creationId="{17D9E4A0-8EFC-4598-A125-A21A553C42FC}"/>
          </ac:picMkLst>
        </pc:picChg>
      </pc:sldChg>
      <pc:sldChg chg="addSp delSp modSp add ord delAnim">
        <pc:chgData name="Kari Owen" userId="fbeb4050-862b-4764-8695-116696bc2b04" providerId="ADAL" clId="{3F47B09F-F346-48B7-9CEA-383EA88B7614}" dt="2019-11-13T16:20:16.102" v="2571" actId="207"/>
        <pc:sldMkLst>
          <pc:docMk/>
          <pc:sldMk cId="2690678341" sldId="303"/>
        </pc:sldMkLst>
        <pc:spChg chg="mod">
          <ac:chgData name="Kari Owen" userId="fbeb4050-862b-4764-8695-116696bc2b04" providerId="ADAL" clId="{3F47B09F-F346-48B7-9CEA-383EA88B7614}" dt="2019-11-12T20:41:23.756" v="1230" actId="20577"/>
          <ac:spMkLst>
            <pc:docMk/>
            <pc:sldMk cId="2690678341" sldId="303"/>
            <ac:spMk id="2" creationId="{53E48562-869C-2B4E-AD08-335E67C77816}"/>
          </ac:spMkLst>
        </pc:spChg>
        <pc:spChg chg="mod topLvl">
          <ac:chgData name="Kari Owen" userId="fbeb4050-862b-4764-8695-116696bc2b04" providerId="ADAL" clId="{3F47B09F-F346-48B7-9CEA-383EA88B7614}" dt="2019-11-12T20:43:05.391" v="1260" actId="20577"/>
          <ac:spMkLst>
            <pc:docMk/>
            <pc:sldMk cId="2690678341" sldId="303"/>
            <ac:spMk id="48" creationId="{00000000-0000-0000-0000-000000000000}"/>
          </ac:spMkLst>
        </pc:spChg>
        <pc:spChg chg="del topLvl">
          <ac:chgData name="Kari Owen" userId="fbeb4050-862b-4764-8695-116696bc2b04" providerId="ADAL" clId="{3F47B09F-F346-48B7-9CEA-383EA88B7614}" dt="2019-11-12T20:42:26.701" v="1252" actId="478"/>
          <ac:spMkLst>
            <pc:docMk/>
            <pc:sldMk cId="2690678341" sldId="303"/>
            <ac:spMk id="49" creationId="{00000000-0000-0000-0000-000000000000}"/>
          </ac:spMkLst>
        </pc:spChg>
        <pc:spChg chg="mod topLvl">
          <ac:chgData name="Kari Owen" userId="fbeb4050-862b-4764-8695-116696bc2b04" providerId="ADAL" clId="{3F47B09F-F346-48B7-9CEA-383EA88B7614}" dt="2019-11-13T16:15:49.182" v="2556" actId="1076"/>
          <ac:spMkLst>
            <pc:docMk/>
            <pc:sldMk cId="2690678341" sldId="303"/>
            <ac:spMk id="51" creationId="{00000000-0000-0000-0000-000000000000}"/>
          </ac:spMkLst>
        </pc:spChg>
        <pc:spChg chg="del topLvl">
          <ac:chgData name="Kari Owen" userId="fbeb4050-862b-4764-8695-116696bc2b04" providerId="ADAL" clId="{3F47B09F-F346-48B7-9CEA-383EA88B7614}" dt="2019-11-12T20:41:54.300" v="1247" actId="478"/>
          <ac:spMkLst>
            <pc:docMk/>
            <pc:sldMk cId="2690678341" sldId="303"/>
            <ac:spMk id="52" creationId="{00000000-0000-0000-0000-000000000000}"/>
          </ac:spMkLst>
        </pc:spChg>
        <pc:spChg chg="del mod">
          <ac:chgData name="Kari Owen" userId="fbeb4050-862b-4764-8695-116696bc2b04" providerId="ADAL" clId="{3F47B09F-F346-48B7-9CEA-383EA88B7614}" dt="2019-11-12T20:41:50.632" v="1246" actId="478"/>
          <ac:spMkLst>
            <pc:docMk/>
            <pc:sldMk cId="2690678341" sldId="303"/>
            <ac:spMk id="55" creationId="{00000000-0000-0000-0000-000000000000}"/>
          </ac:spMkLst>
        </pc:spChg>
        <pc:spChg chg="del mod">
          <ac:chgData name="Kari Owen" userId="fbeb4050-862b-4764-8695-116696bc2b04" providerId="ADAL" clId="{3F47B09F-F346-48B7-9CEA-383EA88B7614}" dt="2019-11-12T20:41:44.867" v="1238" actId="478"/>
          <ac:spMkLst>
            <pc:docMk/>
            <pc:sldMk cId="2690678341" sldId="303"/>
            <ac:spMk id="81" creationId="{00000000-0000-0000-0000-000000000000}"/>
          </ac:spMkLst>
        </pc:spChg>
        <pc:spChg chg="mod ord">
          <ac:chgData name="Kari Owen" userId="fbeb4050-862b-4764-8695-116696bc2b04" providerId="ADAL" clId="{3F47B09F-F346-48B7-9CEA-383EA88B7614}" dt="2019-11-13T16:15:48.922" v="2555" actId="167"/>
          <ac:spMkLst>
            <pc:docMk/>
            <pc:sldMk cId="2690678341" sldId="303"/>
            <ac:spMk id="82" creationId="{00000000-0000-0000-0000-000000000000}"/>
          </ac:spMkLst>
        </pc:spChg>
        <pc:spChg chg="mod">
          <ac:chgData name="Kari Owen" userId="fbeb4050-862b-4764-8695-116696bc2b04" providerId="ADAL" clId="{3F47B09F-F346-48B7-9CEA-383EA88B7614}" dt="2019-11-12T20:41:36.579" v="1235" actId="1076"/>
          <ac:spMkLst>
            <pc:docMk/>
            <pc:sldMk cId="2690678341" sldId="303"/>
            <ac:spMk id="83" creationId="{00000000-0000-0000-0000-000000000000}"/>
          </ac:spMkLst>
        </pc:spChg>
        <pc:spChg chg="del">
          <ac:chgData name="Kari Owen" userId="fbeb4050-862b-4764-8695-116696bc2b04" providerId="ADAL" clId="{3F47B09F-F346-48B7-9CEA-383EA88B7614}" dt="2019-11-12T20:41:26.128" v="1231" actId="478"/>
          <ac:spMkLst>
            <pc:docMk/>
            <pc:sldMk cId="2690678341" sldId="303"/>
            <ac:spMk id="84" creationId="{00000000-0000-0000-0000-000000000000}"/>
          </ac:spMkLst>
        </pc:spChg>
        <pc:grpChg chg="del">
          <ac:chgData name="Kari Owen" userId="fbeb4050-862b-4764-8695-116696bc2b04" providerId="ADAL" clId="{3F47B09F-F346-48B7-9CEA-383EA88B7614}" dt="2019-11-12T20:42:26.701" v="1252" actId="478"/>
          <ac:grpSpMkLst>
            <pc:docMk/>
            <pc:sldMk cId="2690678341" sldId="303"/>
            <ac:grpSpMk id="47" creationId="{00000000-0000-0000-0000-000000000000}"/>
          </ac:grpSpMkLst>
        </pc:grpChg>
        <pc:grpChg chg="del">
          <ac:chgData name="Kari Owen" userId="fbeb4050-862b-4764-8695-116696bc2b04" providerId="ADAL" clId="{3F47B09F-F346-48B7-9CEA-383EA88B7614}" dt="2019-11-12T20:41:54.300" v="1247" actId="478"/>
          <ac:grpSpMkLst>
            <pc:docMk/>
            <pc:sldMk cId="2690678341" sldId="303"/>
            <ac:grpSpMk id="50" creationId="{00000000-0000-0000-0000-000000000000}"/>
          </ac:grpSpMkLst>
        </pc:grpChg>
        <pc:picChg chg="add del">
          <ac:chgData name="Kari Owen" userId="fbeb4050-862b-4764-8695-116696bc2b04" providerId="ADAL" clId="{3F47B09F-F346-48B7-9CEA-383EA88B7614}" dt="2019-11-12T20:43:29.430" v="1262"/>
          <ac:picMkLst>
            <pc:docMk/>
            <pc:sldMk cId="2690678341" sldId="303"/>
            <ac:picMk id="3" creationId="{FD29B7A3-AC61-41F8-96DB-82D1EE8068A8}"/>
          </ac:picMkLst>
        </pc:picChg>
        <pc:picChg chg="add del mod">
          <ac:chgData name="Kari Owen" userId="fbeb4050-862b-4764-8695-116696bc2b04" providerId="ADAL" clId="{3F47B09F-F346-48B7-9CEA-383EA88B7614}" dt="2019-11-13T15:56:47.148" v="2440" actId="478"/>
          <ac:picMkLst>
            <pc:docMk/>
            <pc:sldMk cId="2690678341" sldId="303"/>
            <ac:picMk id="5" creationId="{4E1E0FD5-0F49-4F44-BB13-7A38CED184BB}"/>
          </ac:picMkLst>
        </pc:picChg>
        <pc:picChg chg="add del mod">
          <ac:chgData name="Kari Owen" userId="fbeb4050-862b-4764-8695-116696bc2b04" providerId="ADAL" clId="{3F47B09F-F346-48B7-9CEA-383EA88B7614}" dt="2019-11-13T15:56:44.999" v="2439" actId="478"/>
          <ac:picMkLst>
            <pc:docMk/>
            <pc:sldMk cId="2690678341" sldId="303"/>
            <ac:picMk id="7" creationId="{A67770D6-8592-46AD-B782-5A5B220156AC}"/>
          </ac:picMkLst>
        </pc:picChg>
        <pc:picChg chg="add mod">
          <ac:chgData name="Kari Owen" userId="fbeb4050-862b-4764-8695-116696bc2b04" providerId="ADAL" clId="{3F47B09F-F346-48B7-9CEA-383EA88B7614}" dt="2019-11-13T16:18:55.974" v="2565" actId="207"/>
          <ac:picMkLst>
            <pc:docMk/>
            <pc:sldMk cId="2690678341" sldId="303"/>
            <ac:picMk id="9" creationId="{2D4BD051-0050-4B4C-A5DD-9FAA7892B53A}"/>
          </ac:picMkLst>
        </pc:picChg>
        <pc:picChg chg="add mod">
          <ac:chgData name="Kari Owen" userId="fbeb4050-862b-4764-8695-116696bc2b04" providerId="ADAL" clId="{3F47B09F-F346-48B7-9CEA-383EA88B7614}" dt="2019-11-13T16:20:16.102" v="2571" actId="207"/>
          <ac:picMkLst>
            <pc:docMk/>
            <pc:sldMk cId="2690678341" sldId="303"/>
            <ac:picMk id="11" creationId="{A60DC2E7-3CBB-4A47-8233-697560BBBBB8}"/>
          </ac:picMkLst>
        </pc:picChg>
      </pc:sldChg>
      <pc:sldChg chg="addSp delSp modSp ord modNotesTx">
        <pc:chgData name="Kari Owen" userId="fbeb4050-862b-4764-8695-116696bc2b04" providerId="ADAL" clId="{3F47B09F-F346-48B7-9CEA-383EA88B7614}" dt="2019-11-13T16:01:17.995" v="2498" actId="207"/>
        <pc:sldMkLst>
          <pc:docMk/>
          <pc:sldMk cId="670010627" sldId="306"/>
        </pc:sldMkLst>
        <pc:spChg chg="mod">
          <ac:chgData name="Kari Owen" userId="fbeb4050-862b-4764-8695-116696bc2b04" providerId="ADAL" clId="{3F47B09F-F346-48B7-9CEA-383EA88B7614}" dt="2019-11-13T15:12:34.009" v="2151" actId="20577"/>
          <ac:spMkLst>
            <pc:docMk/>
            <pc:sldMk cId="670010627" sldId="306"/>
            <ac:spMk id="10" creationId="{1C7F8F39-C116-F74E-AF4E-87517B99CC32}"/>
          </ac:spMkLst>
        </pc:spChg>
        <pc:spChg chg="mod">
          <ac:chgData name="Kari Owen" userId="fbeb4050-862b-4764-8695-116696bc2b04" providerId="ADAL" clId="{3F47B09F-F346-48B7-9CEA-383EA88B7614}" dt="2019-11-13T15:13:50.565" v="2182" actId="1076"/>
          <ac:spMkLst>
            <pc:docMk/>
            <pc:sldMk cId="670010627" sldId="306"/>
            <ac:spMk id="25" creationId="{E3A12B51-2D9F-4351-A549-BB1D63AE72EC}"/>
          </ac:spMkLst>
        </pc:spChg>
        <pc:spChg chg="mod">
          <ac:chgData name="Kari Owen" userId="fbeb4050-862b-4764-8695-116696bc2b04" providerId="ADAL" clId="{3F47B09F-F346-48B7-9CEA-383EA88B7614}" dt="2019-11-13T15:13:12.057" v="2152"/>
          <ac:spMkLst>
            <pc:docMk/>
            <pc:sldMk cId="670010627" sldId="306"/>
            <ac:spMk id="44" creationId="{00000000-0000-0000-0000-000000000000}"/>
          </ac:spMkLst>
        </pc:spChg>
        <pc:spChg chg="mod">
          <ac:chgData name="Kari Owen" userId="fbeb4050-862b-4764-8695-116696bc2b04" providerId="ADAL" clId="{3F47B09F-F346-48B7-9CEA-383EA88B7614}" dt="2019-11-13T15:13:31.702" v="2178" actId="20577"/>
          <ac:spMkLst>
            <pc:docMk/>
            <pc:sldMk cId="670010627" sldId="306"/>
            <ac:spMk id="47" creationId="{00000000-0000-0000-0000-000000000000}"/>
          </ac:spMkLst>
        </pc:spChg>
        <pc:picChg chg="del">
          <ac:chgData name="Kari Owen" userId="fbeb4050-862b-4764-8695-116696bc2b04" providerId="ADAL" clId="{3F47B09F-F346-48B7-9CEA-383EA88B7614}" dt="2019-11-13T15:33:44.189" v="2328" actId="478"/>
          <ac:picMkLst>
            <pc:docMk/>
            <pc:sldMk cId="670010627" sldId="306"/>
            <ac:picMk id="3" creationId="{0A568DB4-F1CD-4FA6-B539-34EA0DEBB843}"/>
          </ac:picMkLst>
        </pc:picChg>
        <pc:picChg chg="add mod">
          <ac:chgData name="Kari Owen" userId="fbeb4050-862b-4764-8695-116696bc2b04" providerId="ADAL" clId="{3F47B09F-F346-48B7-9CEA-383EA88B7614}" dt="2019-11-13T15:59:49.888" v="2472" actId="207"/>
          <ac:picMkLst>
            <pc:docMk/>
            <pc:sldMk cId="670010627" sldId="306"/>
            <ac:picMk id="4" creationId="{1EFC3E6B-2120-4E56-A0FB-793F39CF195E}"/>
          </ac:picMkLst>
        </pc:picChg>
        <pc:picChg chg="del">
          <ac:chgData name="Kari Owen" userId="fbeb4050-862b-4764-8695-116696bc2b04" providerId="ADAL" clId="{3F47B09F-F346-48B7-9CEA-383EA88B7614}" dt="2019-11-13T15:33:45.445" v="2329" actId="478"/>
          <ac:picMkLst>
            <pc:docMk/>
            <pc:sldMk cId="670010627" sldId="306"/>
            <ac:picMk id="6" creationId="{6B046D9A-2599-40A8-A1E6-7736995B5DD2}"/>
          </ac:picMkLst>
        </pc:picChg>
        <pc:picChg chg="del">
          <ac:chgData name="Kari Owen" userId="fbeb4050-862b-4764-8695-116696bc2b04" providerId="ADAL" clId="{3F47B09F-F346-48B7-9CEA-383EA88B7614}" dt="2019-11-13T15:33:46.392" v="2330" actId="478"/>
          <ac:picMkLst>
            <pc:docMk/>
            <pc:sldMk cId="670010627" sldId="306"/>
            <ac:picMk id="8" creationId="{8D2C59B1-CC4C-44AE-8199-B2F0C0AD4AF9}"/>
          </ac:picMkLst>
        </pc:picChg>
        <pc:picChg chg="add mod">
          <ac:chgData name="Kari Owen" userId="fbeb4050-862b-4764-8695-116696bc2b04" providerId="ADAL" clId="{3F47B09F-F346-48B7-9CEA-383EA88B7614}" dt="2019-11-13T16:00:12.918" v="2483" actId="207"/>
          <ac:picMkLst>
            <pc:docMk/>
            <pc:sldMk cId="670010627" sldId="306"/>
            <ac:picMk id="9" creationId="{A42EB137-EF1E-46AC-B99D-EA9A1EC88E7B}"/>
          </ac:picMkLst>
        </pc:picChg>
        <pc:picChg chg="add mod">
          <ac:chgData name="Kari Owen" userId="fbeb4050-862b-4764-8695-116696bc2b04" providerId="ADAL" clId="{3F47B09F-F346-48B7-9CEA-383EA88B7614}" dt="2019-11-13T16:01:17.995" v="2498" actId="207"/>
          <ac:picMkLst>
            <pc:docMk/>
            <pc:sldMk cId="670010627" sldId="306"/>
            <ac:picMk id="12" creationId="{A4475383-5AFE-479B-A72D-188002A4B1EB}"/>
          </ac:picMkLst>
        </pc:picChg>
      </pc:sldChg>
      <pc:sldChg chg="addSp delSp modSp add ord modAnim modNotesTx">
        <pc:chgData name="Kari Owen" userId="fbeb4050-862b-4764-8695-116696bc2b04" providerId="ADAL" clId="{3F47B09F-F346-48B7-9CEA-383EA88B7614}" dt="2019-11-12T22:16:57.185" v="1724" actId="1076"/>
        <pc:sldMkLst>
          <pc:docMk/>
          <pc:sldMk cId="168410071" sldId="669"/>
        </pc:sldMkLst>
        <pc:spChg chg="mod">
          <ac:chgData name="Kari Owen" userId="fbeb4050-862b-4764-8695-116696bc2b04" providerId="ADAL" clId="{3F47B09F-F346-48B7-9CEA-383EA88B7614}" dt="2019-11-12T22:12:10.024" v="1670" actId="20577"/>
          <ac:spMkLst>
            <pc:docMk/>
            <pc:sldMk cId="168410071" sldId="669"/>
            <ac:spMk id="2" creationId="{4A36BF23-BC8D-ED48-AF3C-79E0F20DC790}"/>
          </ac:spMkLst>
        </pc:spChg>
        <pc:spChg chg="mod">
          <ac:chgData name="Kari Owen" userId="fbeb4050-862b-4764-8695-116696bc2b04" providerId="ADAL" clId="{3F47B09F-F346-48B7-9CEA-383EA88B7614}" dt="2019-11-12T22:15:26.844" v="1710" actId="14100"/>
          <ac:spMkLst>
            <pc:docMk/>
            <pc:sldMk cId="168410071" sldId="669"/>
            <ac:spMk id="22" creationId="{EBDE07CE-B5B2-406A-9197-0D6349878AD2}"/>
          </ac:spMkLst>
        </pc:spChg>
        <pc:spChg chg="mod">
          <ac:chgData name="Kari Owen" userId="fbeb4050-862b-4764-8695-116696bc2b04" providerId="ADAL" clId="{3F47B09F-F346-48B7-9CEA-383EA88B7614}" dt="2019-11-12T22:16:09.258" v="1718"/>
          <ac:spMkLst>
            <pc:docMk/>
            <pc:sldMk cId="168410071" sldId="669"/>
            <ac:spMk id="31" creationId="{98FFAACC-7692-4418-867B-377DAF188090}"/>
          </ac:spMkLst>
        </pc:spChg>
        <pc:spChg chg="del">
          <ac:chgData name="Kari Owen" userId="fbeb4050-862b-4764-8695-116696bc2b04" providerId="ADAL" clId="{3F47B09F-F346-48B7-9CEA-383EA88B7614}" dt="2019-11-12T22:12:46.074" v="1672" actId="478"/>
          <ac:spMkLst>
            <pc:docMk/>
            <pc:sldMk cId="168410071" sldId="669"/>
            <ac:spMk id="43" creationId="{00000000-0000-0000-0000-000000000000}"/>
          </ac:spMkLst>
        </pc:spChg>
        <pc:spChg chg="mod">
          <ac:chgData name="Kari Owen" userId="fbeb4050-862b-4764-8695-116696bc2b04" providerId="ADAL" clId="{3F47B09F-F346-48B7-9CEA-383EA88B7614}" dt="2019-11-12T22:15:48.780" v="1714" actId="14100"/>
          <ac:spMkLst>
            <pc:docMk/>
            <pc:sldMk cId="168410071" sldId="669"/>
            <ac:spMk id="56" creationId="{00000000-0000-0000-0000-000000000000}"/>
          </ac:spMkLst>
        </pc:spChg>
        <pc:spChg chg="del">
          <ac:chgData name="Kari Owen" userId="fbeb4050-862b-4764-8695-116696bc2b04" providerId="ADAL" clId="{3F47B09F-F346-48B7-9CEA-383EA88B7614}" dt="2019-11-12T22:12:48.754" v="1673" actId="478"/>
          <ac:spMkLst>
            <pc:docMk/>
            <pc:sldMk cId="168410071" sldId="669"/>
            <ac:spMk id="57" creationId="{00000000-0000-0000-0000-000000000000}"/>
          </ac:spMkLst>
        </pc:spChg>
        <pc:spChg chg="mod">
          <ac:chgData name="Kari Owen" userId="fbeb4050-862b-4764-8695-116696bc2b04" providerId="ADAL" clId="{3F47B09F-F346-48B7-9CEA-383EA88B7614}" dt="2019-11-12T22:13:38.289" v="1688"/>
          <ac:spMkLst>
            <pc:docMk/>
            <pc:sldMk cId="168410071" sldId="669"/>
            <ac:spMk id="59" creationId="{00000000-0000-0000-0000-000000000000}"/>
          </ac:spMkLst>
        </pc:spChg>
        <pc:spChg chg="del">
          <ac:chgData name="Kari Owen" userId="fbeb4050-862b-4764-8695-116696bc2b04" providerId="ADAL" clId="{3F47B09F-F346-48B7-9CEA-383EA88B7614}" dt="2019-11-12T22:12:51.017" v="1674" actId="478"/>
          <ac:spMkLst>
            <pc:docMk/>
            <pc:sldMk cId="168410071" sldId="669"/>
            <ac:spMk id="60" creationId="{00000000-0000-0000-0000-000000000000}"/>
          </ac:spMkLst>
        </pc:spChg>
        <pc:spChg chg="mod">
          <ac:chgData name="Kari Owen" userId="fbeb4050-862b-4764-8695-116696bc2b04" providerId="ADAL" clId="{3F47B09F-F346-48B7-9CEA-383EA88B7614}" dt="2019-11-12T22:16:28.124" v="1722" actId="20577"/>
          <ac:spMkLst>
            <pc:docMk/>
            <pc:sldMk cId="168410071" sldId="669"/>
            <ac:spMk id="63" creationId="{00000000-0000-0000-0000-000000000000}"/>
          </ac:spMkLst>
        </pc:spChg>
        <pc:spChg chg="del">
          <ac:chgData name="Kari Owen" userId="fbeb4050-862b-4764-8695-116696bc2b04" providerId="ADAL" clId="{3F47B09F-F346-48B7-9CEA-383EA88B7614}" dt="2019-11-12T22:12:52.959" v="1675" actId="478"/>
          <ac:spMkLst>
            <pc:docMk/>
            <pc:sldMk cId="168410071" sldId="669"/>
            <ac:spMk id="64" creationId="{00000000-0000-0000-0000-000000000000}"/>
          </ac:spMkLst>
        </pc:spChg>
        <pc:spChg chg="mod">
          <ac:chgData name="Kari Owen" userId="fbeb4050-862b-4764-8695-116696bc2b04" providerId="ADAL" clId="{3F47B09F-F346-48B7-9CEA-383EA88B7614}" dt="2019-11-12T22:14:11.818" v="1694" actId="1076"/>
          <ac:spMkLst>
            <pc:docMk/>
            <pc:sldMk cId="168410071" sldId="669"/>
            <ac:spMk id="65" creationId="{00000000-0000-0000-0000-000000000000}"/>
          </ac:spMkLst>
        </pc:spChg>
        <pc:spChg chg="mod">
          <ac:chgData name="Kari Owen" userId="fbeb4050-862b-4764-8695-116696bc2b04" providerId="ADAL" clId="{3F47B09F-F346-48B7-9CEA-383EA88B7614}" dt="2019-11-12T22:14:04.581" v="1693" actId="1076"/>
          <ac:spMkLst>
            <pc:docMk/>
            <pc:sldMk cId="168410071" sldId="669"/>
            <ac:spMk id="66" creationId="{00000000-0000-0000-0000-000000000000}"/>
          </ac:spMkLst>
        </pc:spChg>
        <pc:grpChg chg="mod">
          <ac:chgData name="Kari Owen" userId="fbeb4050-862b-4764-8695-116696bc2b04" providerId="ADAL" clId="{3F47B09F-F346-48B7-9CEA-383EA88B7614}" dt="2019-11-12T22:15:37.074" v="1712" actId="1076"/>
          <ac:grpSpMkLst>
            <pc:docMk/>
            <pc:sldMk cId="168410071" sldId="669"/>
            <ac:grpSpMk id="3" creationId="{00000000-0000-0000-0000-000000000000}"/>
          </ac:grpSpMkLst>
        </pc:grpChg>
        <pc:grpChg chg="mod">
          <ac:chgData name="Kari Owen" userId="fbeb4050-862b-4764-8695-116696bc2b04" providerId="ADAL" clId="{3F47B09F-F346-48B7-9CEA-383EA88B7614}" dt="2019-11-12T22:14:29.025" v="1697" actId="1076"/>
          <ac:grpSpMkLst>
            <pc:docMk/>
            <pc:sldMk cId="168410071" sldId="669"/>
            <ac:grpSpMk id="4" creationId="{00000000-0000-0000-0000-000000000000}"/>
          </ac:grpSpMkLst>
        </pc:grpChg>
        <pc:grpChg chg="mod">
          <ac:chgData name="Kari Owen" userId="fbeb4050-862b-4764-8695-116696bc2b04" providerId="ADAL" clId="{3F47B09F-F346-48B7-9CEA-383EA88B7614}" dt="2019-11-12T22:14:40.428" v="1699" actId="1076"/>
          <ac:grpSpMkLst>
            <pc:docMk/>
            <pc:sldMk cId="168410071" sldId="669"/>
            <ac:grpSpMk id="5" creationId="{00000000-0000-0000-0000-000000000000}"/>
          </ac:grpSpMkLst>
        </pc:grpChg>
        <pc:grpChg chg="mod">
          <ac:chgData name="Kari Owen" userId="fbeb4050-862b-4764-8695-116696bc2b04" providerId="ADAL" clId="{3F47B09F-F346-48B7-9CEA-383EA88B7614}" dt="2019-11-12T22:14:45.882" v="1700" actId="1076"/>
          <ac:grpSpMkLst>
            <pc:docMk/>
            <pc:sldMk cId="168410071" sldId="669"/>
            <ac:grpSpMk id="6" creationId="{00000000-0000-0000-0000-000000000000}"/>
          </ac:grpSpMkLst>
        </pc:grpChg>
        <pc:grpChg chg="add mod">
          <ac:chgData name="Kari Owen" userId="fbeb4050-862b-4764-8695-116696bc2b04" providerId="ADAL" clId="{3F47B09F-F346-48B7-9CEA-383EA88B7614}" dt="2019-11-12T22:16:57.185" v="1724" actId="1076"/>
          <ac:grpSpMkLst>
            <pc:docMk/>
            <pc:sldMk cId="168410071" sldId="669"/>
            <ac:grpSpMk id="20" creationId="{B97B8A00-5842-4C4F-9CE1-251E690E4D82}"/>
          </ac:grpSpMkLst>
        </pc:grpChg>
        <pc:grpChg chg="add del mod">
          <ac:chgData name="Kari Owen" userId="fbeb4050-862b-4764-8695-116696bc2b04" providerId="ADAL" clId="{3F47B09F-F346-48B7-9CEA-383EA88B7614}" dt="2019-11-12T22:15:21.169" v="1708"/>
          <ac:grpSpMkLst>
            <pc:docMk/>
            <pc:sldMk cId="168410071" sldId="669"/>
            <ac:grpSpMk id="23" creationId="{4234FBA6-9ED8-4D2D-BC00-73525DD6D1B3}"/>
          </ac:grpSpMkLst>
        </pc:grpChg>
        <pc:grpChg chg="add mod">
          <ac:chgData name="Kari Owen" userId="fbeb4050-862b-4764-8695-116696bc2b04" providerId="ADAL" clId="{3F47B09F-F346-48B7-9CEA-383EA88B7614}" dt="2019-11-12T22:15:54.966" v="1715" actId="1076"/>
          <ac:grpSpMkLst>
            <pc:docMk/>
            <pc:sldMk cId="168410071" sldId="669"/>
            <ac:grpSpMk id="26" creationId="{42427E12-B9C0-4FB2-BCCF-737BCCDDF8C1}"/>
          </ac:grpSpMkLst>
        </pc:grpChg>
        <pc:grpChg chg="add mod">
          <ac:chgData name="Kari Owen" userId="fbeb4050-862b-4764-8695-116696bc2b04" providerId="ADAL" clId="{3F47B09F-F346-48B7-9CEA-383EA88B7614}" dt="2019-11-12T22:16:09.258" v="1718"/>
          <ac:grpSpMkLst>
            <pc:docMk/>
            <pc:sldMk cId="168410071" sldId="669"/>
            <ac:grpSpMk id="29" creationId="{00E63828-BBFA-4B2F-ABAC-C7C7EEB7236E}"/>
          </ac:grpSpMkLst>
        </pc:grpChg>
        <pc:picChg chg="del">
          <ac:chgData name="Kari Owen" userId="fbeb4050-862b-4764-8695-116696bc2b04" providerId="ADAL" clId="{3F47B09F-F346-48B7-9CEA-383EA88B7614}" dt="2019-11-12T22:12:40.500" v="1671" actId="478"/>
          <ac:picMkLst>
            <pc:docMk/>
            <pc:sldMk cId="168410071" sldId="669"/>
            <ac:picMk id="8" creationId="{A14176FB-80ED-CB44-A82B-6CBEDED2820B}"/>
          </ac:picMkLst>
        </pc:picChg>
      </pc:sldChg>
      <pc:sldChg chg="addSp delSp modSp add ord delAnim modAnim modNotesTx">
        <pc:chgData name="Kari Owen" userId="fbeb4050-862b-4764-8695-116696bc2b04" providerId="ADAL" clId="{3F47B09F-F346-48B7-9CEA-383EA88B7614}" dt="2019-11-13T15:32:11.701" v="2326" actId="931"/>
        <pc:sldMkLst>
          <pc:docMk/>
          <pc:sldMk cId="25169444" sldId="718"/>
        </pc:sldMkLst>
        <pc:spChg chg="add del">
          <ac:chgData name="Kari Owen" userId="fbeb4050-862b-4764-8695-116696bc2b04" providerId="ADAL" clId="{3F47B09F-F346-48B7-9CEA-383EA88B7614}" dt="2019-11-13T15:31:03.458" v="2325" actId="478"/>
          <ac:spMkLst>
            <pc:docMk/>
            <pc:sldMk cId="25169444" sldId="718"/>
            <ac:spMk id="3" creationId="{2F64A033-B29C-46AC-8C21-3D0A0BDD4E43}"/>
          </ac:spMkLst>
        </pc:spChg>
        <pc:spChg chg="del">
          <ac:chgData name="Kari Owen" userId="fbeb4050-862b-4764-8695-116696bc2b04" providerId="ADAL" clId="{3F47B09F-F346-48B7-9CEA-383EA88B7614}" dt="2019-11-12T22:23:01.769" v="1817" actId="478"/>
          <ac:spMkLst>
            <pc:docMk/>
            <pc:sldMk cId="25169444" sldId="718"/>
            <ac:spMk id="19" creationId="{A972A6EC-15A7-46E9-9ECE-B1A0E4AB7D90}"/>
          </ac:spMkLst>
        </pc:spChg>
        <pc:spChg chg="mod">
          <ac:chgData name="Kari Owen" userId="fbeb4050-862b-4764-8695-116696bc2b04" providerId="ADAL" clId="{3F47B09F-F346-48B7-9CEA-383EA88B7614}" dt="2019-11-12T22:28:34.638" v="1936" actId="1076"/>
          <ac:spMkLst>
            <pc:docMk/>
            <pc:sldMk cId="25169444" sldId="718"/>
            <ac:spMk id="20" creationId="{534D08F8-189D-4F6A-911F-F4284298705A}"/>
          </ac:spMkLst>
        </pc:spChg>
        <pc:spChg chg="del mod">
          <ac:chgData name="Kari Owen" userId="fbeb4050-862b-4764-8695-116696bc2b04" providerId="ADAL" clId="{3F47B09F-F346-48B7-9CEA-383EA88B7614}" dt="2019-11-12T22:21:12.723" v="1798" actId="478"/>
          <ac:spMkLst>
            <pc:docMk/>
            <pc:sldMk cId="25169444" sldId="718"/>
            <ac:spMk id="21" creationId="{3843AD0B-C5D4-482C-AA39-B7B01464267D}"/>
          </ac:spMkLst>
        </pc:spChg>
        <pc:spChg chg="add mod">
          <ac:chgData name="Kari Owen" userId="fbeb4050-862b-4764-8695-116696bc2b04" providerId="ADAL" clId="{3F47B09F-F346-48B7-9CEA-383EA88B7614}" dt="2019-11-12T22:22:08.262" v="1807" actId="1076"/>
          <ac:spMkLst>
            <pc:docMk/>
            <pc:sldMk cId="25169444" sldId="718"/>
            <ac:spMk id="22" creationId="{C202F8D5-AE55-4CD7-AAFD-BE4662DD48C1}"/>
          </ac:spMkLst>
        </pc:spChg>
        <pc:spChg chg="add mod">
          <ac:chgData name="Kari Owen" userId="fbeb4050-862b-4764-8695-116696bc2b04" providerId="ADAL" clId="{3F47B09F-F346-48B7-9CEA-383EA88B7614}" dt="2019-11-12T22:25:26.951" v="1853" actId="1076"/>
          <ac:spMkLst>
            <pc:docMk/>
            <pc:sldMk cId="25169444" sldId="718"/>
            <ac:spMk id="23" creationId="{455B2651-DD8B-403A-A0EA-FCAF0F983BB3}"/>
          </ac:spMkLst>
        </pc:spChg>
        <pc:spChg chg="add mod">
          <ac:chgData name="Kari Owen" userId="fbeb4050-862b-4764-8695-116696bc2b04" providerId="ADAL" clId="{3F47B09F-F346-48B7-9CEA-383EA88B7614}" dt="2019-11-12T22:24:00.321" v="1833" actId="1076"/>
          <ac:spMkLst>
            <pc:docMk/>
            <pc:sldMk cId="25169444" sldId="718"/>
            <ac:spMk id="24" creationId="{D2138A2A-C4A1-4078-BE93-7E49CD62FB27}"/>
          </ac:spMkLst>
        </pc:spChg>
        <pc:spChg chg="add mod">
          <ac:chgData name="Kari Owen" userId="fbeb4050-862b-4764-8695-116696bc2b04" providerId="ADAL" clId="{3F47B09F-F346-48B7-9CEA-383EA88B7614}" dt="2019-11-12T22:24:03.047" v="1835" actId="1036"/>
          <ac:spMkLst>
            <pc:docMk/>
            <pc:sldMk cId="25169444" sldId="718"/>
            <ac:spMk id="25" creationId="{0872B910-80FE-48FA-A223-74DA7C281B7A}"/>
          </ac:spMkLst>
        </pc:spChg>
        <pc:spChg chg="add mod">
          <ac:chgData name="Kari Owen" userId="fbeb4050-862b-4764-8695-116696bc2b04" providerId="ADAL" clId="{3F47B09F-F346-48B7-9CEA-383EA88B7614}" dt="2019-11-12T22:25:25.162" v="1852" actId="1076"/>
          <ac:spMkLst>
            <pc:docMk/>
            <pc:sldMk cId="25169444" sldId="718"/>
            <ac:spMk id="26" creationId="{1020F21D-2DAD-4081-9C52-F1BD41EF0C2A}"/>
          </ac:spMkLst>
        </pc:spChg>
        <pc:spChg chg="add mod">
          <ac:chgData name="Kari Owen" userId="fbeb4050-862b-4764-8695-116696bc2b04" providerId="ADAL" clId="{3F47B09F-F346-48B7-9CEA-383EA88B7614}" dt="2019-11-12T22:24:53.542" v="1844" actId="20577"/>
          <ac:spMkLst>
            <pc:docMk/>
            <pc:sldMk cId="25169444" sldId="718"/>
            <ac:spMk id="27" creationId="{3EA1054A-8B2F-4874-8606-E96B3AE3A7F4}"/>
          </ac:spMkLst>
        </pc:spChg>
        <pc:spChg chg="add mod">
          <ac:chgData name="Kari Owen" userId="fbeb4050-862b-4764-8695-116696bc2b04" providerId="ADAL" clId="{3F47B09F-F346-48B7-9CEA-383EA88B7614}" dt="2019-11-12T22:25:03.949" v="1846" actId="1076"/>
          <ac:spMkLst>
            <pc:docMk/>
            <pc:sldMk cId="25169444" sldId="718"/>
            <ac:spMk id="28" creationId="{1CDD281E-12F2-483B-A391-C52D585D4045}"/>
          </ac:spMkLst>
        </pc:spChg>
        <pc:spChg chg="add del mod">
          <ac:chgData name="Kari Owen" userId="fbeb4050-862b-4764-8695-116696bc2b04" providerId="ADAL" clId="{3F47B09F-F346-48B7-9CEA-383EA88B7614}" dt="2019-11-12T22:26:47.892" v="1914"/>
          <ac:spMkLst>
            <pc:docMk/>
            <pc:sldMk cId="25169444" sldId="718"/>
            <ac:spMk id="29" creationId="{9903DB22-BEDB-40F9-9383-377A15623C99}"/>
          </ac:spMkLst>
        </pc:spChg>
        <pc:spChg chg="add mod">
          <ac:chgData name="Kari Owen" userId="fbeb4050-862b-4764-8695-116696bc2b04" providerId="ADAL" clId="{3F47B09F-F346-48B7-9CEA-383EA88B7614}" dt="2019-11-12T22:27:12.626" v="1918" actId="1076"/>
          <ac:spMkLst>
            <pc:docMk/>
            <pc:sldMk cId="25169444" sldId="718"/>
            <ac:spMk id="30" creationId="{FDB1BDEC-D985-4ECD-8E95-9FFEF690700C}"/>
          </ac:spMkLst>
        </pc:spChg>
        <pc:spChg chg="add mod">
          <ac:chgData name="Kari Owen" userId="fbeb4050-862b-4764-8695-116696bc2b04" providerId="ADAL" clId="{3F47B09F-F346-48B7-9CEA-383EA88B7614}" dt="2019-11-12T22:27:15.248" v="1921" actId="1036"/>
          <ac:spMkLst>
            <pc:docMk/>
            <pc:sldMk cId="25169444" sldId="718"/>
            <ac:spMk id="31" creationId="{141766DD-CEF1-426D-8C18-BD4B78767722}"/>
          </ac:spMkLst>
        </pc:spChg>
        <pc:spChg chg="add mod">
          <ac:chgData name="Kari Owen" userId="fbeb4050-862b-4764-8695-116696bc2b04" providerId="ADAL" clId="{3F47B09F-F346-48B7-9CEA-383EA88B7614}" dt="2019-11-12T22:27:18.985" v="1922" actId="1076"/>
          <ac:spMkLst>
            <pc:docMk/>
            <pc:sldMk cId="25169444" sldId="718"/>
            <ac:spMk id="32" creationId="{E14301B5-30C9-4036-85A7-E2EBD831E922}"/>
          </ac:spMkLst>
        </pc:spChg>
        <pc:spChg chg="add mod">
          <ac:chgData name="Kari Owen" userId="fbeb4050-862b-4764-8695-116696bc2b04" providerId="ADAL" clId="{3F47B09F-F346-48B7-9CEA-383EA88B7614}" dt="2019-11-12T22:27:36.452" v="1927" actId="1076"/>
          <ac:spMkLst>
            <pc:docMk/>
            <pc:sldMk cId="25169444" sldId="718"/>
            <ac:spMk id="33" creationId="{F4506C73-03D4-41F3-9A24-3BCD8D5772A1}"/>
          </ac:spMkLst>
        </pc:spChg>
        <pc:spChg chg="add mod">
          <ac:chgData name="Kari Owen" userId="fbeb4050-862b-4764-8695-116696bc2b04" providerId="ADAL" clId="{3F47B09F-F346-48B7-9CEA-383EA88B7614}" dt="2019-11-12T22:27:51.590" v="1929" actId="1076"/>
          <ac:spMkLst>
            <pc:docMk/>
            <pc:sldMk cId="25169444" sldId="718"/>
            <ac:spMk id="34" creationId="{40890892-9DBB-41BF-A2A4-DF017BF43159}"/>
          </ac:spMkLst>
        </pc:spChg>
        <pc:spChg chg="add mod">
          <ac:chgData name="Kari Owen" userId="fbeb4050-862b-4764-8695-116696bc2b04" providerId="ADAL" clId="{3F47B09F-F346-48B7-9CEA-383EA88B7614}" dt="2019-11-12T22:32:58.240" v="2049" actId="20577"/>
          <ac:spMkLst>
            <pc:docMk/>
            <pc:sldMk cId="25169444" sldId="718"/>
            <ac:spMk id="35" creationId="{27F7182A-AD54-4F77-8A0F-E0899B42B95D}"/>
          </ac:spMkLst>
        </pc:spChg>
        <pc:spChg chg="mod">
          <ac:chgData name="Kari Owen" userId="fbeb4050-862b-4764-8695-116696bc2b04" providerId="ADAL" clId="{3F47B09F-F346-48B7-9CEA-383EA88B7614}" dt="2019-11-12T22:20:53.369" v="1792" actId="1035"/>
          <ac:spMkLst>
            <pc:docMk/>
            <pc:sldMk cId="25169444" sldId="718"/>
            <ac:spMk id="41" creationId="{BFA3935E-91CE-D94E-B331-DF4EF3ABB605}"/>
          </ac:spMkLst>
        </pc:spChg>
        <pc:spChg chg="mod">
          <ac:chgData name="Kari Owen" userId="fbeb4050-862b-4764-8695-116696bc2b04" providerId="ADAL" clId="{3F47B09F-F346-48B7-9CEA-383EA88B7614}" dt="2019-11-12T22:22:13.708" v="1808" actId="1076"/>
          <ac:spMkLst>
            <pc:docMk/>
            <pc:sldMk cId="25169444" sldId="718"/>
            <ac:spMk id="42" creationId="{CFEC54BF-33B8-2748-BC6C-223AC3455CA6}"/>
          </ac:spMkLst>
        </pc:spChg>
        <pc:spChg chg="del">
          <ac:chgData name="Kari Owen" userId="fbeb4050-862b-4764-8695-116696bc2b04" providerId="ADAL" clId="{3F47B09F-F346-48B7-9CEA-383EA88B7614}" dt="2019-11-12T22:21:14.320" v="1799" actId="478"/>
          <ac:spMkLst>
            <pc:docMk/>
            <pc:sldMk cId="25169444" sldId="718"/>
            <ac:spMk id="44" creationId="{36FC2620-96F2-FE4B-9232-C9C948C3B39E}"/>
          </ac:spMkLst>
        </pc:spChg>
        <pc:spChg chg="del">
          <ac:chgData name="Kari Owen" userId="fbeb4050-862b-4764-8695-116696bc2b04" providerId="ADAL" clId="{3F47B09F-F346-48B7-9CEA-383EA88B7614}" dt="2019-11-12T22:23:08.384" v="1821" actId="478"/>
          <ac:spMkLst>
            <pc:docMk/>
            <pc:sldMk cId="25169444" sldId="718"/>
            <ac:spMk id="46" creationId="{63997B29-DA3E-4C40-BBC9-33281FF8C46B}"/>
          </ac:spMkLst>
        </pc:spChg>
        <pc:spChg chg="del">
          <ac:chgData name="Kari Owen" userId="fbeb4050-862b-4764-8695-116696bc2b04" providerId="ADAL" clId="{3F47B09F-F346-48B7-9CEA-383EA88B7614}" dt="2019-11-12T22:22:59.766" v="1816" actId="478"/>
          <ac:spMkLst>
            <pc:docMk/>
            <pc:sldMk cId="25169444" sldId="718"/>
            <ac:spMk id="47" creationId="{EBF78894-3DEF-B044-936E-9620E184CBB5}"/>
          </ac:spMkLst>
        </pc:spChg>
        <pc:spChg chg="del">
          <ac:chgData name="Kari Owen" userId="fbeb4050-862b-4764-8695-116696bc2b04" providerId="ADAL" clId="{3F47B09F-F346-48B7-9CEA-383EA88B7614}" dt="2019-11-12T22:23:06.549" v="1820" actId="478"/>
          <ac:spMkLst>
            <pc:docMk/>
            <pc:sldMk cId="25169444" sldId="718"/>
            <ac:spMk id="48" creationId="{17308205-00A5-E241-8F53-387027EA67E1}"/>
          </ac:spMkLst>
        </pc:spChg>
        <pc:spChg chg="del">
          <ac:chgData name="Kari Owen" userId="fbeb4050-862b-4764-8695-116696bc2b04" providerId="ADAL" clId="{3F47B09F-F346-48B7-9CEA-383EA88B7614}" dt="2019-11-12T22:23:03.679" v="1818" actId="478"/>
          <ac:spMkLst>
            <pc:docMk/>
            <pc:sldMk cId="25169444" sldId="718"/>
            <ac:spMk id="49" creationId="{5074C8F0-81FF-5843-9B37-6ACC938AB436}"/>
          </ac:spMkLst>
        </pc:spChg>
        <pc:spChg chg="del">
          <ac:chgData name="Kari Owen" userId="fbeb4050-862b-4764-8695-116696bc2b04" providerId="ADAL" clId="{3F47B09F-F346-48B7-9CEA-383EA88B7614}" dt="2019-11-12T22:23:05.106" v="1819" actId="478"/>
          <ac:spMkLst>
            <pc:docMk/>
            <pc:sldMk cId="25169444" sldId="718"/>
            <ac:spMk id="50" creationId="{F6351C56-D19F-F144-8B16-0D46F4C366AD}"/>
          </ac:spMkLst>
        </pc:spChg>
        <pc:spChg chg="mod">
          <ac:chgData name="Kari Owen" userId="fbeb4050-862b-4764-8695-116696bc2b04" providerId="ADAL" clId="{3F47B09F-F346-48B7-9CEA-383EA88B7614}" dt="2019-11-12T22:21:19.125" v="1800" actId="1076"/>
          <ac:spMkLst>
            <pc:docMk/>
            <pc:sldMk cId="25169444" sldId="718"/>
            <ac:spMk id="51" creationId="{E0450594-8896-C144-962D-4685B2CAF59B}"/>
          </ac:spMkLst>
        </pc:spChg>
        <pc:spChg chg="del mod">
          <ac:chgData name="Kari Owen" userId="fbeb4050-862b-4764-8695-116696bc2b04" providerId="ADAL" clId="{3F47B09F-F346-48B7-9CEA-383EA88B7614}" dt="2019-11-12T22:22:51.320" v="1813" actId="478"/>
          <ac:spMkLst>
            <pc:docMk/>
            <pc:sldMk cId="25169444" sldId="718"/>
            <ac:spMk id="52" creationId="{1C053C72-402F-EB4C-A262-1C92CEB27538}"/>
          </ac:spMkLst>
        </pc:spChg>
        <pc:spChg chg="del mod">
          <ac:chgData name="Kari Owen" userId="fbeb4050-862b-4764-8695-116696bc2b04" providerId="ADAL" clId="{3F47B09F-F346-48B7-9CEA-383EA88B7614}" dt="2019-11-12T22:22:53.413" v="1814" actId="478"/>
          <ac:spMkLst>
            <pc:docMk/>
            <pc:sldMk cId="25169444" sldId="718"/>
            <ac:spMk id="53" creationId="{B7BB5CA7-3FDA-1B47-9C2D-E68B7E47E021}"/>
          </ac:spMkLst>
        </pc:spChg>
        <pc:spChg chg="del mod">
          <ac:chgData name="Kari Owen" userId="fbeb4050-862b-4764-8695-116696bc2b04" providerId="ADAL" clId="{3F47B09F-F346-48B7-9CEA-383EA88B7614}" dt="2019-11-12T22:22:56.317" v="1815" actId="478"/>
          <ac:spMkLst>
            <pc:docMk/>
            <pc:sldMk cId="25169444" sldId="718"/>
            <ac:spMk id="54" creationId="{CF50F916-4658-284E-9EEF-D0092D32EFF2}"/>
          </ac:spMkLst>
        </pc:spChg>
        <pc:spChg chg="mod">
          <ac:chgData name="Kari Owen" userId="fbeb4050-862b-4764-8695-116696bc2b04" providerId="ADAL" clId="{3F47B09F-F346-48B7-9CEA-383EA88B7614}" dt="2019-11-12T22:19:19.566" v="1759" actId="20577"/>
          <ac:spMkLst>
            <pc:docMk/>
            <pc:sldMk cId="25169444" sldId="718"/>
            <ac:spMk id="55" creationId="{8C90986F-F729-2B44-9A2D-409C6A604F09}"/>
          </ac:spMkLst>
        </pc:spChg>
        <pc:spChg chg="del">
          <ac:chgData name="Kari Owen" userId="fbeb4050-862b-4764-8695-116696bc2b04" providerId="ADAL" clId="{3F47B09F-F346-48B7-9CEA-383EA88B7614}" dt="2019-11-13T15:32:11.701" v="2326" actId="931"/>
          <ac:spMkLst>
            <pc:docMk/>
            <pc:sldMk cId="25169444" sldId="718"/>
            <ac:spMk id="56" creationId="{28726F6F-41D7-2E4B-8ED0-0D9E744A36C8}"/>
          </ac:spMkLst>
        </pc:spChg>
        <pc:picChg chg="add del">
          <ac:chgData name="Kari Owen" userId="fbeb4050-862b-4764-8695-116696bc2b04" providerId="ADAL" clId="{3F47B09F-F346-48B7-9CEA-383EA88B7614}" dt="2019-11-12T22:26:06.702" v="1864"/>
          <ac:picMkLst>
            <pc:docMk/>
            <pc:sldMk cId="25169444" sldId="718"/>
            <ac:picMk id="2" creationId="{31BDA5BF-59CF-4C52-BF66-EFFB0C46178A}"/>
          </ac:picMkLst>
        </pc:picChg>
        <pc:picChg chg="add mod">
          <ac:chgData name="Kari Owen" userId="fbeb4050-862b-4764-8695-116696bc2b04" providerId="ADAL" clId="{3F47B09F-F346-48B7-9CEA-383EA88B7614}" dt="2019-11-13T15:32:11.701" v="2326" actId="931"/>
          <ac:picMkLst>
            <pc:docMk/>
            <pc:sldMk cId="25169444" sldId="718"/>
            <ac:picMk id="5" creationId="{33F41D6B-7778-4382-B8D1-2E3FB6AA963A}"/>
          </ac:picMkLst>
        </pc:picChg>
      </pc:sldChg>
      <pc:sldChg chg="modSp">
        <pc:chgData name="Kari Owen" userId="fbeb4050-862b-4764-8695-116696bc2b04" providerId="ADAL" clId="{3F47B09F-F346-48B7-9CEA-383EA88B7614}" dt="2019-11-13T15:21:45.966" v="2299" actId="1076"/>
        <pc:sldMkLst>
          <pc:docMk/>
          <pc:sldMk cId="2033094579" sldId="723"/>
        </pc:sldMkLst>
        <pc:spChg chg="mod">
          <ac:chgData name="Kari Owen" userId="fbeb4050-862b-4764-8695-116696bc2b04" providerId="ADAL" clId="{3F47B09F-F346-48B7-9CEA-383EA88B7614}" dt="2019-11-12T19:08:12.208" v="842" actId="20577"/>
          <ac:spMkLst>
            <pc:docMk/>
            <pc:sldMk cId="2033094579" sldId="723"/>
            <ac:spMk id="4" creationId="{898F726D-6714-2F49-9002-9F47155202C2}"/>
          </ac:spMkLst>
        </pc:spChg>
        <pc:spChg chg="mod">
          <ac:chgData name="Kari Owen" userId="fbeb4050-862b-4764-8695-116696bc2b04" providerId="ADAL" clId="{3F47B09F-F346-48B7-9CEA-383EA88B7614}" dt="2019-11-11T20:36:42.880" v="126" actId="1076"/>
          <ac:spMkLst>
            <pc:docMk/>
            <pc:sldMk cId="2033094579" sldId="723"/>
            <ac:spMk id="5" creationId="{5BE43F68-FB77-0245-9EA7-158197EE5BCB}"/>
          </ac:spMkLst>
        </pc:spChg>
        <pc:picChg chg="mod">
          <ac:chgData name="Kari Owen" userId="fbeb4050-862b-4764-8695-116696bc2b04" providerId="ADAL" clId="{3F47B09F-F346-48B7-9CEA-383EA88B7614}" dt="2019-11-13T15:21:45.966" v="2299" actId="1076"/>
          <ac:picMkLst>
            <pc:docMk/>
            <pc:sldMk cId="2033094579" sldId="723"/>
            <ac:picMk id="3" creationId="{AB217A9F-7F30-471D-BAF8-ABD652693A2A}"/>
          </ac:picMkLst>
        </pc:picChg>
      </pc:sldChg>
      <pc:sldChg chg="setBg">
        <pc:chgData name="Kari Owen" userId="fbeb4050-862b-4764-8695-116696bc2b04" providerId="ADAL" clId="{3F47B09F-F346-48B7-9CEA-383EA88B7614}" dt="2019-11-13T15:18:43.379" v="2295"/>
        <pc:sldMkLst>
          <pc:docMk/>
          <pc:sldMk cId="1537641222" sldId="727"/>
        </pc:sldMkLst>
      </pc:sldChg>
      <pc:sldChg chg="addSp delSp modSp add ord">
        <pc:chgData name="Kari Owen" userId="fbeb4050-862b-4764-8695-116696bc2b04" providerId="ADAL" clId="{3F47B09F-F346-48B7-9CEA-383EA88B7614}" dt="2019-11-13T15:45:02.081" v="2351" actId="1038"/>
        <pc:sldMkLst>
          <pc:docMk/>
          <pc:sldMk cId="1180015736" sldId="733"/>
        </pc:sldMkLst>
        <pc:spChg chg="mod">
          <ac:chgData name="Kari Owen" userId="fbeb4050-862b-4764-8695-116696bc2b04" providerId="ADAL" clId="{3F47B09F-F346-48B7-9CEA-383EA88B7614}" dt="2019-11-11T20:48:39.759" v="173" actId="20577"/>
          <ac:spMkLst>
            <pc:docMk/>
            <pc:sldMk cId="1180015736" sldId="733"/>
            <ac:spMk id="10" creationId="{1C7F8F39-C116-F74E-AF4E-87517B99CC32}"/>
          </ac:spMkLst>
        </pc:spChg>
        <pc:spChg chg="mod">
          <ac:chgData name="Kari Owen" userId="fbeb4050-862b-4764-8695-116696bc2b04" providerId="ADAL" clId="{3F47B09F-F346-48B7-9CEA-383EA88B7614}" dt="2019-11-11T20:49:05.724" v="240" actId="20577"/>
          <ac:spMkLst>
            <pc:docMk/>
            <pc:sldMk cId="1180015736" sldId="733"/>
            <ac:spMk id="54" creationId="{EA2B1B34-CF1C-4EC2-82BD-A853753B44E0}"/>
          </ac:spMkLst>
        </pc:spChg>
        <pc:spChg chg="mod">
          <ac:chgData name="Kari Owen" userId="fbeb4050-862b-4764-8695-116696bc2b04" providerId="ADAL" clId="{3F47B09F-F346-48B7-9CEA-383EA88B7614}" dt="2019-11-11T20:50:45.098" v="289" actId="1076"/>
          <ac:spMkLst>
            <pc:docMk/>
            <pc:sldMk cId="1180015736" sldId="733"/>
            <ac:spMk id="55" creationId="{00E5007D-E81D-4012-A794-941688B37356}"/>
          </ac:spMkLst>
        </pc:spChg>
        <pc:spChg chg="mod">
          <ac:chgData name="Kari Owen" userId="fbeb4050-862b-4764-8695-116696bc2b04" providerId="ADAL" clId="{3F47B09F-F346-48B7-9CEA-383EA88B7614}" dt="2019-11-11T20:50:58.936" v="292" actId="1076"/>
          <ac:spMkLst>
            <pc:docMk/>
            <pc:sldMk cId="1180015736" sldId="733"/>
            <ac:spMk id="56" creationId="{00000000-0000-0000-0000-000000000000}"/>
          </ac:spMkLst>
        </pc:spChg>
        <pc:spChg chg="mod">
          <ac:chgData name="Kari Owen" userId="fbeb4050-862b-4764-8695-116696bc2b04" providerId="ADAL" clId="{3F47B09F-F346-48B7-9CEA-383EA88B7614}" dt="2019-11-11T20:51:03.092" v="293" actId="1076"/>
          <ac:spMkLst>
            <pc:docMk/>
            <pc:sldMk cId="1180015736" sldId="733"/>
            <ac:spMk id="57" creationId="{00000000-0000-0000-0000-000000000000}"/>
          </ac:spMkLst>
        </pc:spChg>
        <pc:spChg chg="mod">
          <ac:chgData name="Kari Owen" userId="fbeb4050-862b-4764-8695-116696bc2b04" providerId="ADAL" clId="{3F47B09F-F346-48B7-9CEA-383EA88B7614}" dt="2019-11-11T20:49:49.186" v="274" actId="1076"/>
          <ac:spMkLst>
            <pc:docMk/>
            <pc:sldMk cId="1180015736" sldId="733"/>
            <ac:spMk id="75" creationId="{52D5261B-1D6D-43BA-BE0B-C957F6F9FB73}"/>
          </ac:spMkLst>
        </pc:spChg>
        <pc:spChg chg="mod">
          <ac:chgData name="Kari Owen" userId="fbeb4050-862b-4764-8695-116696bc2b04" providerId="ADAL" clId="{3F47B09F-F346-48B7-9CEA-383EA88B7614}" dt="2019-11-11T20:49:53.136" v="275" actId="1076"/>
          <ac:spMkLst>
            <pc:docMk/>
            <pc:sldMk cId="1180015736" sldId="733"/>
            <ac:spMk id="76" creationId="{93D345AD-D385-4D32-ACC0-30A174CAD5D1}"/>
          </ac:spMkLst>
        </pc:spChg>
        <pc:spChg chg="mod">
          <ac:chgData name="Kari Owen" userId="fbeb4050-862b-4764-8695-116696bc2b04" providerId="ADAL" clId="{3F47B09F-F346-48B7-9CEA-383EA88B7614}" dt="2019-11-11T20:48:50.206" v="199" actId="20577"/>
          <ac:spMkLst>
            <pc:docMk/>
            <pc:sldMk cId="1180015736" sldId="733"/>
            <ac:spMk id="78" creationId="{9501FBA7-52A3-46A3-A3CB-7DD0602D557E}"/>
          </ac:spMkLst>
        </pc:spChg>
        <pc:spChg chg="mod">
          <ac:chgData name="Kari Owen" userId="fbeb4050-862b-4764-8695-116696bc2b04" providerId="ADAL" clId="{3F47B09F-F346-48B7-9CEA-383EA88B7614}" dt="2019-11-11T20:49:30.063" v="270"/>
          <ac:spMkLst>
            <pc:docMk/>
            <pc:sldMk cId="1180015736" sldId="733"/>
            <ac:spMk id="79" creationId="{45664A45-54E5-47AB-BAFB-2DF1FDE83520}"/>
          </ac:spMkLst>
        </pc:spChg>
        <pc:grpChg chg="mod">
          <ac:chgData name="Kari Owen" userId="fbeb4050-862b-4764-8695-116696bc2b04" providerId="ADAL" clId="{3F47B09F-F346-48B7-9CEA-383EA88B7614}" dt="2019-11-11T20:50:53.571" v="290"/>
          <ac:grpSpMkLst>
            <pc:docMk/>
            <pc:sldMk cId="1180015736" sldId="733"/>
            <ac:grpSpMk id="51" creationId="{00000000-0000-0000-0000-000000000000}"/>
          </ac:grpSpMkLst>
        </pc:grpChg>
        <pc:grpChg chg="mod">
          <ac:chgData name="Kari Owen" userId="fbeb4050-862b-4764-8695-116696bc2b04" providerId="ADAL" clId="{3F47B09F-F346-48B7-9CEA-383EA88B7614}" dt="2019-11-11T20:50:31.961" v="277"/>
          <ac:grpSpMkLst>
            <pc:docMk/>
            <pc:sldMk cId="1180015736" sldId="733"/>
            <ac:grpSpMk id="53" creationId="{19AA8F3A-177E-4A8E-B829-6AEAF7F59BC3}"/>
          </ac:grpSpMkLst>
        </pc:grpChg>
        <pc:grpChg chg="mod">
          <ac:chgData name="Kari Owen" userId="fbeb4050-862b-4764-8695-116696bc2b04" providerId="ADAL" clId="{3F47B09F-F346-48B7-9CEA-383EA88B7614}" dt="2019-11-11T20:49:42.417" v="272" actId="1076"/>
          <ac:grpSpMkLst>
            <pc:docMk/>
            <pc:sldMk cId="1180015736" sldId="733"/>
            <ac:grpSpMk id="74" creationId="{B876C33A-73D2-4C5E-910E-BC96B8E3B42B}"/>
          </ac:grpSpMkLst>
        </pc:grpChg>
        <pc:picChg chg="add mod">
          <ac:chgData name="Kari Owen" userId="fbeb4050-862b-4764-8695-116696bc2b04" providerId="ADAL" clId="{3F47B09F-F346-48B7-9CEA-383EA88B7614}" dt="2019-11-13T15:44:59.091" v="2349" actId="1035"/>
          <ac:picMkLst>
            <pc:docMk/>
            <pc:sldMk cId="1180015736" sldId="733"/>
            <ac:picMk id="3" creationId="{D02E8552-A906-41B5-95C5-FB40F4D36A86}"/>
          </ac:picMkLst>
        </pc:picChg>
        <pc:picChg chg="del">
          <ac:chgData name="Kari Owen" userId="fbeb4050-862b-4764-8695-116696bc2b04" providerId="ADAL" clId="{3F47B09F-F346-48B7-9CEA-383EA88B7614}" dt="2019-11-12T19:13:37.936" v="927" actId="478"/>
          <ac:picMkLst>
            <pc:docMk/>
            <pc:sldMk cId="1180015736" sldId="733"/>
            <ac:picMk id="4" creationId="{15719EFD-B55D-4AFC-8C9F-F017425F2EBE}"/>
          </ac:picMkLst>
        </pc:picChg>
        <pc:picChg chg="add mod">
          <ac:chgData name="Kari Owen" userId="fbeb4050-862b-4764-8695-116696bc2b04" providerId="ADAL" clId="{3F47B09F-F346-48B7-9CEA-383EA88B7614}" dt="2019-11-13T15:44:09.552" v="2340" actId="207"/>
          <ac:picMkLst>
            <pc:docMk/>
            <pc:sldMk cId="1180015736" sldId="733"/>
            <ac:picMk id="11" creationId="{D0A05C88-AFF9-49E3-A342-CF54A83FCE21}"/>
          </ac:picMkLst>
        </pc:picChg>
        <pc:picChg chg="add mod">
          <ac:chgData name="Kari Owen" userId="fbeb4050-862b-4764-8695-116696bc2b04" providerId="ADAL" clId="{3F47B09F-F346-48B7-9CEA-383EA88B7614}" dt="2019-11-13T15:44:29.687" v="2344" actId="207"/>
          <ac:picMkLst>
            <pc:docMk/>
            <pc:sldMk cId="1180015736" sldId="733"/>
            <ac:picMk id="13" creationId="{C34EB1D2-BAB8-4199-86A8-5C86E5A32198}"/>
          </ac:picMkLst>
        </pc:picChg>
        <pc:picChg chg="del">
          <ac:chgData name="Kari Owen" userId="fbeb4050-862b-4764-8695-116696bc2b04" providerId="ADAL" clId="{3F47B09F-F346-48B7-9CEA-383EA88B7614}" dt="2019-11-12T19:13:36.134" v="924" actId="478"/>
          <ac:picMkLst>
            <pc:docMk/>
            <pc:sldMk cId="1180015736" sldId="733"/>
            <ac:picMk id="14" creationId="{B4DCE10D-31AC-49A8-947C-E9D9E09C24AA}"/>
          </ac:picMkLst>
        </pc:picChg>
        <pc:picChg chg="del">
          <ac:chgData name="Kari Owen" userId="fbeb4050-862b-4764-8695-116696bc2b04" providerId="ADAL" clId="{3F47B09F-F346-48B7-9CEA-383EA88B7614}" dt="2019-11-12T19:13:36.887" v="925" actId="478"/>
          <ac:picMkLst>
            <pc:docMk/>
            <pc:sldMk cId="1180015736" sldId="733"/>
            <ac:picMk id="16" creationId="{FDF10A2D-1C84-444F-B602-990874A02BC9}"/>
          </ac:picMkLst>
        </pc:picChg>
        <pc:picChg chg="add mod">
          <ac:chgData name="Kari Owen" userId="fbeb4050-862b-4764-8695-116696bc2b04" providerId="ADAL" clId="{3F47B09F-F346-48B7-9CEA-383EA88B7614}" dt="2019-11-13T15:45:02.081" v="2351" actId="1038"/>
          <ac:picMkLst>
            <pc:docMk/>
            <pc:sldMk cId="1180015736" sldId="733"/>
            <ac:picMk id="17" creationId="{052F7E36-FB7C-4809-ADE4-B63F7DCBCF9A}"/>
          </ac:picMkLst>
        </pc:picChg>
        <pc:picChg chg="del">
          <ac:chgData name="Kari Owen" userId="fbeb4050-862b-4764-8695-116696bc2b04" providerId="ADAL" clId="{3F47B09F-F346-48B7-9CEA-383EA88B7614}" dt="2019-11-12T19:13:37.453" v="926" actId="478"/>
          <ac:picMkLst>
            <pc:docMk/>
            <pc:sldMk cId="1180015736" sldId="733"/>
            <ac:picMk id="18" creationId="{CF38521E-6843-43D7-932A-A049974E0019}"/>
          </ac:picMkLst>
        </pc:picChg>
      </pc:sldChg>
      <pc:sldChg chg="addSp delSp modSp add ord delAnim">
        <pc:chgData name="Kari Owen" userId="fbeb4050-862b-4764-8695-116696bc2b04" providerId="ADAL" clId="{3F47B09F-F346-48B7-9CEA-383EA88B7614}" dt="2019-11-13T15:47:40.780" v="2366" actId="207"/>
        <pc:sldMkLst>
          <pc:docMk/>
          <pc:sldMk cId="281142736" sldId="734"/>
        </pc:sldMkLst>
        <pc:spChg chg="mod">
          <ac:chgData name="Kari Owen" userId="fbeb4050-862b-4764-8695-116696bc2b04" providerId="ADAL" clId="{3F47B09F-F346-48B7-9CEA-383EA88B7614}" dt="2019-11-12T18:58:49.457" v="500" actId="20577"/>
          <ac:spMkLst>
            <pc:docMk/>
            <pc:sldMk cId="281142736" sldId="734"/>
            <ac:spMk id="2" creationId="{F0C2BF59-FD63-9E43-881D-71EEC78D1EC7}"/>
          </ac:spMkLst>
        </pc:spChg>
        <pc:spChg chg="mod">
          <ac:chgData name="Kari Owen" userId="fbeb4050-862b-4764-8695-116696bc2b04" providerId="ADAL" clId="{3F47B09F-F346-48B7-9CEA-383EA88B7614}" dt="2019-11-12T19:00:46.754" v="622" actId="1076"/>
          <ac:spMkLst>
            <pc:docMk/>
            <pc:sldMk cId="281142736" sldId="734"/>
            <ac:spMk id="108" creationId="{00000000-0000-0000-0000-000000000000}"/>
          </ac:spMkLst>
        </pc:spChg>
        <pc:spChg chg="del">
          <ac:chgData name="Kari Owen" userId="fbeb4050-862b-4764-8695-116696bc2b04" providerId="ADAL" clId="{3F47B09F-F346-48B7-9CEA-383EA88B7614}" dt="2019-11-12T18:59:18.914" v="501" actId="478"/>
          <ac:spMkLst>
            <pc:docMk/>
            <pc:sldMk cId="281142736" sldId="734"/>
            <ac:spMk id="161" creationId="{F812F3B2-53D9-4F8F-8B01-E54AB6B4791B}"/>
          </ac:spMkLst>
        </pc:spChg>
        <pc:spChg chg="mod">
          <ac:chgData name="Kari Owen" userId="fbeb4050-862b-4764-8695-116696bc2b04" providerId="ADAL" clId="{3F47B09F-F346-48B7-9CEA-383EA88B7614}" dt="2019-11-12T19:00:55.872" v="623" actId="14100"/>
          <ac:spMkLst>
            <pc:docMk/>
            <pc:sldMk cId="281142736" sldId="734"/>
            <ac:spMk id="162" creationId="{A4F2DF50-001B-4FE9-87EB-076BFB8ADDB0}"/>
          </ac:spMkLst>
        </pc:spChg>
        <pc:spChg chg="mod">
          <ac:chgData name="Kari Owen" userId="fbeb4050-862b-4764-8695-116696bc2b04" providerId="ADAL" clId="{3F47B09F-F346-48B7-9CEA-383EA88B7614}" dt="2019-11-12T19:00:58.757" v="624" actId="14100"/>
          <ac:spMkLst>
            <pc:docMk/>
            <pc:sldMk cId="281142736" sldId="734"/>
            <ac:spMk id="163" creationId="{49D93DAF-236A-4618-A9EB-F2795B91358D}"/>
          </ac:spMkLst>
        </pc:spChg>
        <pc:picChg chg="add mod">
          <ac:chgData name="Kari Owen" userId="fbeb4050-862b-4764-8695-116696bc2b04" providerId="ADAL" clId="{3F47B09F-F346-48B7-9CEA-383EA88B7614}" dt="2019-11-13T15:45:38.898" v="2356" actId="1037"/>
          <ac:picMkLst>
            <pc:docMk/>
            <pc:sldMk cId="281142736" sldId="734"/>
            <ac:picMk id="4" creationId="{E5082CF6-6F1E-4C6A-A13A-5F7A8D792F6E}"/>
          </ac:picMkLst>
        </pc:picChg>
        <pc:picChg chg="del">
          <ac:chgData name="Kari Owen" userId="fbeb4050-862b-4764-8695-116696bc2b04" providerId="ADAL" clId="{3F47B09F-F346-48B7-9CEA-383EA88B7614}" dt="2019-11-12T19:13:31.175" v="921" actId="478"/>
          <ac:picMkLst>
            <pc:docMk/>
            <pc:sldMk cId="281142736" sldId="734"/>
            <ac:picMk id="5" creationId="{AC42DC50-923E-46B0-A643-9CBB39B1D067}"/>
          </ac:picMkLst>
        </pc:picChg>
        <pc:picChg chg="add mod">
          <ac:chgData name="Kari Owen" userId="fbeb4050-862b-4764-8695-116696bc2b04" providerId="ADAL" clId="{3F47B09F-F346-48B7-9CEA-383EA88B7614}" dt="2019-11-13T15:45:59.648" v="2363" actId="1037"/>
          <ac:picMkLst>
            <pc:docMk/>
            <pc:sldMk cId="281142736" sldId="734"/>
            <ac:picMk id="7" creationId="{BB2C63A1-D980-409E-8B98-F2730B5EDDA1}"/>
          </ac:picMkLst>
        </pc:picChg>
        <pc:picChg chg="del">
          <ac:chgData name="Kari Owen" userId="fbeb4050-862b-4764-8695-116696bc2b04" providerId="ADAL" clId="{3F47B09F-F346-48B7-9CEA-383EA88B7614}" dt="2019-11-12T19:13:32.341" v="922" actId="478"/>
          <ac:picMkLst>
            <pc:docMk/>
            <pc:sldMk cId="281142736" sldId="734"/>
            <ac:picMk id="9" creationId="{E14E4D11-7239-44AB-89EA-12D61740486C}"/>
          </ac:picMkLst>
        </pc:picChg>
        <pc:picChg chg="add mod">
          <ac:chgData name="Kari Owen" userId="fbeb4050-862b-4764-8695-116696bc2b04" providerId="ADAL" clId="{3F47B09F-F346-48B7-9CEA-383EA88B7614}" dt="2019-11-13T15:47:40.780" v="2366" actId="207"/>
          <ac:picMkLst>
            <pc:docMk/>
            <pc:sldMk cId="281142736" sldId="734"/>
            <ac:picMk id="10" creationId="{2E5E0E56-CCCF-48DB-BF57-A8BCE5D1E988}"/>
          </ac:picMkLst>
        </pc:picChg>
        <pc:picChg chg="del">
          <ac:chgData name="Kari Owen" userId="fbeb4050-862b-4764-8695-116696bc2b04" providerId="ADAL" clId="{3F47B09F-F346-48B7-9CEA-383EA88B7614}" dt="2019-11-12T19:13:32.900" v="923" actId="478"/>
          <ac:picMkLst>
            <pc:docMk/>
            <pc:sldMk cId="281142736" sldId="734"/>
            <ac:picMk id="12" creationId="{BE6A2D79-2692-4F8B-84DC-ABDDD6FD4A8B}"/>
          </ac:picMkLst>
        </pc:picChg>
      </pc:sldChg>
      <pc:sldChg chg="addSp delSp modSp add ord delAnim modAnim modNotesTx">
        <pc:chgData name="Kari Owen" userId="fbeb4050-862b-4764-8695-116696bc2b04" providerId="ADAL" clId="{3F47B09F-F346-48B7-9CEA-383EA88B7614}" dt="2019-11-13T15:48:39.797" v="2379" actId="1076"/>
        <pc:sldMkLst>
          <pc:docMk/>
          <pc:sldMk cId="2739576556" sldId="735"/>
        </pc:sldMkLst>
        <pc:spChg chg="mod">
          <ac:chgData name="Kari Owen" userId="fbeb4050-862b-4764-8695-116696bc2b04" providerId="ADAL" clId="{3F47B09F-F346-48B7-9CEA-383EA88B7614}" dt="2019-11-12T19:04:21.057" v="668" actId="20577"/>
          <ac:spMkLst>
            <pc:docMk/>
            <pc:sldMk cId="2739576556" sldId="735"/>
            <ac:spMk id="8" creationId="{D93C5B92-9F6A-1145-83D9-51700A81E26C}"/>
          </ac:spMkLst>
        </pc:spChg>
        <pc:spChg chg="mod topLvl">
          <ac:chgData name="Kari Owen" userId="fbeb4050-862b-4764-8695-116696bc2b04" providerId="ADAL" clId="{3F47B09F-F346-48B7-9CEA-383EA88B7614}" dt="2019-11-12T19:05:35.622" v="727" actId="1076"/>
          <ac:spMkLst>
            <pc:docMk/>
            <pc:sldMk cId="2739576556" sldId="735"/>
            <ac:spMk id="10" creationId="{00000000-0000-0000-0000-000000000000}"/>
          </ac:spMkLst>
        </pc:spChg>
        <pc:spChg chg="del topLvl">
          <ac:chgData name="Kari Owen" userId="fbeb4050-862b-4764-8695-116696bc2b04" providerId="ADAL" clId="{3F47B09F-F346-48B7-9CEA-383EA88B7614}" dt="2019-11-12T19:05:02.458" v="717" actId="478"/>
          <ac:spMkLst>
            <pc:docMk/>
            <pc:sldMk cId="2739576556" sldId="735"/>
            <ac:spMk id="11" creationId="{00000000-0000-0000-0000-000000000000}"/>
          </ac:spMkLst>
        </pc:spChg>
        <pc:spChg chg="del">
          <ac:chgData name="Kari Owen" userId="fbeb4050-862b-4764-8695-116696bc2b04" providerId="ADAL" clId="{3F47B09F-F346-48B7-9CEA-383EA88B7614}" dt="2019-11-12T19:05:26.538" v="725" actId="478"/>
          <ac:spMkLst>
            <pc:docMk/>
            <pc:sldMk cId="2739576556" sldId="735"/>
            <ac:spMk id="13" creationId="{00000000-0000-0000-0000-000000000000}"/>
          </ac:spMkLst>
        </pc:spChg>
        <pc:spChg chg="del">
          <ac:chgData name="Kari Owen" userId="fbeb4050-862b-4764-8695-116696bc2b04" providerId="ADAL" clId="{3F47B09F-F346-48B7-9CEA-383EA88B7614}" dt="2019-11-12T19:05:27.745" v="726" actId="478"/>
          <ac:spMkLst>
            <pc:docMk/>
            <pc:sldMk cId="2739576556" sldId="735"/>
            <ac:spMk id="14" creationId="{00000000-0000-0000-0000-000000000000}"/>
          </ac:spMkLst>
        </pc:spChg>
        <pc:spChg chg="del">
          <ac:chgData name="Kari Owen" userId="fbeb4050-862b-4764-8695-116696bc2b04" providerId="ADAL" clId="{3F47B09F-F346-48B7-9CEA-383EA88B7614}" dt="2019-11-12T19:05:03.628" v="718" actId="478"/>
          <ac:spMkLst>
            <pc:docMk/>
            <pc:sldMk cId="2739576556" sldId="735"/>
            <ac:spMk id="15" creationId="{00000000-0000-0000-0000-000000000000}"/>
          </ac:spMkLst>
        </pc:spChg>
        <pc:spChg chg="del">
          <ac:chgData name="Kari Owen" userId="fbeb4050-862b-4764-8695-116696bc2b04" providerId="ADAL" clId="{3F47B09F-F346-48B7-9CEA-383EA88B7614}" dt="2019-11-12T19:05:04.680" v="719" actId="478"/>
          <ac:spMkLst>
            <pc:docMk/>
            <pc:sldMk cId="2739576556" sldId="735"/>
            <ac:spMk id="16" creationId="{00000000-0000-0000-0000-000000000000}"/>
          </ac:spMkLst>
        </pc:spChg>
        <pc:spChg chg="mod">
          <ac:chgData name="Kari Owen" userId="fbeb4050-862b-4764-8695-116696bc2b04" providerId="ADAL" clId="{3F47B09F-F346-48B7-9CEA-383EA88B7614}" dt="2019-11-12T19:06:22.291" v="749" actId="14100"/>
          <ac:spMkLst>
            <pc:docMk/>
            <pc:sldMk cId="2739576556" sldId="735"/>
            <ac:spMk id="17" creationId="{00000000-0000-0000-0000-000000000000}"/>
          </ac:spMkLst>
        </pc:spChg>
        <pc:spChg chg="del">
          <ac:chgData name="Kari Owen" userId="fbeb4050-862b-4764-8695-116696bc2b04" providerId="ADAL" clId="{3F47B09F-F346-48B7-9CEA-383EA88B7614}" dt="2019-11-12T19:05:45.109" v="729" actId="478"/>
          <ac:spMkLst>
            <pc:docMk/>
            <pc:sldMk cId="2739576556" sldId="735"/>
            <ac:spMk id="18" creationId="{00000000-0000-0000-0000-000000000000}"/>
          </ac:spMkLst>
        </pc:spChg>
        <pc:spChg chg="del topLvl">
          <ac:chgData name="Kari Owen" userId="fbeb4050-862b-4764-8695-116696bc2b04" providerId="ADAL" clId="{3F47B09F-F346-48B7-9CEA-383EA88B7614}" dt="2019-11-12T19:05:08.643" v="722" actId="478"/>
          <ac:spMkLst>
            <pc:docMk/>
            <pc:sldMk cId="2739576556" sldId="735"/>
            <ac:spMk id="19" creationId="{00000000-0000-0000-0000-000000000000}"/>
          </ac:spMkLst>
        </pc:spChg>
        <pc:spChg chg="del topLvl">
          <ac:chgData name="Kari Owen" userId="fbeb4050-862b-4764-8695-116696bc2b04" providerId="ADAL" clId="{3F47B09F-F346-48B7-9CEA-383EA88B7614}" dt="2019-11-12T19:05:01.900" v="716" actId="478"/>
          <ac:spMkLst>
            <pc:docMk/>
            <pc:sldMk cId="2739576556" sldId="735"/>
            <ac:spMk id="21" creationId="{00000000-0000-0000-0000-000000000000}"/>
          </ac:spMkLst>
        </pc:spChg>
        <pc:spChg chg="add mod">
          <ac:chgData name="Kari Owen" userId="fbeb4050-862b-4764-8695-116696bc2b04" providerId="ADAL" clId="{3F47B09F-F346-48B7-9CEA-383EA88B7614}" dt="2019-11-12T19:06:29.437" v="752" actId="1076"/>
          <ac:spMkLst>
            <pc:docMk/>
            <pc:sldMk cId="2739576556" sldId="735"/>
            <ac:spMk id="23" creationId="{072CD53F-82EF-405E-ACC1-CF3FD4508447}"/>
          </ac:spMkLst>
        </pc:spChg>
        <pc:spChg chg="add mod">
          <ac:chgData name="Kari Owen" userId="fbeb4050-862b-4764-8695-116696bc2b04" providerId="ADAL" clId="{3F47B09F-F346-48B7-9CEA-383EA88B7614}" dt="2019-11-12T19:06:47.647" v="800" actId="1076"/>
          <ac:spMkLst>
            <pc:docMk/>
            <pc:sldMk cId="2739576556" sldId="735"/>
            <ac:spMk id="30" creationId="{81558381-1481-4AFD-A709-0A62BE116FA4}"/>
          </ac:spMkLst>
        </pc:spChg>
        <pc:spChg chg="add mod">
          <ac:chgData name="Kari Owen" userId="fbeb4050-862b-4764-8695-116696bc2b04" providerId="ADAL" clId="{3F47B09F-F346-48B7-9CEA-383EA88B7614}" dt="2019-11-12T19:06:53.267" v="802" actId="1076"/>
          <ac:spMkLst>
            <pc:docMk/>
            <pc:sldMk cId="2739576556" sldId="735"/>
            <ac:spMk id="31" creationId="{19E19968-D7E9-4E89-8C35-B0DB511F8E3E}"/>
          </ac:spMkLst>
        </pc:spChg>
        <pc:spChg chg="add mod">
          <ac:chgData name="Kari Owen" userId="fbeb4050-862b-4764-8695-116696bc2b04" providerId="ADAL" clId="{3F47B09F-F346-48B7-9CEA-383EA88B7614}" dt="2019-11-12T19:07:17.021" v="814" actId="1076"/>
          <ac:spMkLst>
            <pc:docMk/>
            <pc:sldMk cId="2739576556" sldId="735"/>
            <ac:spMk id="32" creationId="{F5021011-869B-4805-B2F4-6105EDA34363}"/>
          </ac:spMkLst>
        </pc:spChg>
        <pc:spChg chg="add mod">
          <ac:chgData name="Kari Owen" userId="fbeb4050-862b-4764-8695-116696bc2b04" providerId="ADAL" clId="{3F47B09F-F346-48B7-9CEA-383EA88B7614}" dt="2019-11-12T19:07:24.004" v="816" actId="1076"/>
          <ac:spMkLst>
            <pc:docMk/>
            <pc:sldMk cId="2739576556" sldId="735"/>
            <ac:spMk id="33" creationId="{5FF70F9E-3BC6-4DA8-B281-4790BAEAA969}"/>
          </ac:spMkLst>
        </pc:spChg>
        <pc:spChg chg="add mod">
          <ac:chgData name="Kari Owen" userId="fbeb4050-862b-4764-8695-116696bc2b04" providerId="ADAL" clId="{3F47B09F-F346-48B7-9CEA-383EA88B7614}" dt="2019-11-12T19:07:35.163" v="828" actId="20577"/>
          <ac:spMkLst>
            <pc:docMk/>
            <pc:sldMk cId="2739576556" sldId="735"/>
            <ac:spMk id="34" creationId="{D3498DFE-6D52-44B8-9B6B-A83873CD5133}"/>
          </ac:spMkLst>
        </pc:spChg>
        <pc:grpChg chg="del mod">
          <ac:chgData name="Kari Owen" userId="fbeb4050-862b-4764-8695-116696bc2b04" providerId="ADAL" clId="{3F47B09F-F346-48B7-9CEA-383EA88B7614}" dt="2019-11-12T19:05:08.643" v="722" actId="478"/>
          <ac:grpSpMkLst>
            <pc:docMk/>
            <pc:sldMk cId="2739576556" sldId="735"/>
            <ac:grpSpMk id="2" creationId="{00000000-0000-0000-0000-000000000000}"/>
          </ac:grpSpMkLst>
        </pc:grpChg>
        <pc:grpChg chg="del">
          <ac:chgData name="Kari Owen" userId="fbeb4050-862b-4764-8695-116696bc2b04" providerId="ADAL" clId="{3F47B09F-F346-48B7-9CEA-383EA88B7614}" dt="2019-11-12T19:05:01.900" v="716" actId="478"/>
          <ac:grpSpMkLst>
            <pc:docMk/>
            <pc:sldMk cId="2739576556" sldId="735"/>
            <ac:grpSpMk id="6" creationId="{00000000-0000-0000-0000-000000000000}"/>
          </ac:grpSpMkLst>
        </pc:grpChg>
        <pc:grpChg chg="del">
          <ac:chgData name="Kari Owen" userId="fbeb4050-862b-4764-8695-116696bc2b04" providerId="ADAL" clId="{3F47B09F-F346-48B7-9CEA-383EA88B7614}" dt="2019-11-12T19:05:05.395" v="720" actId="478"/>
          <ac:grpSpMkLst>
            <pc:docMk/>
            <pc:sldMk cId="2739576556" sldId="735"/>
            <ac:grpSpMk id="7" creationId="{00000000-0000-0000-0000-000000000000}"/>
          </ac:grpSpMkLst>
        </pc:grpChg>
        <pc:picChg chg="add mod">
          <ac:chgData name="Kari Owen" userId="fbeb4050-862b-4764-8695-116696bc2b04" providerId="ADAL" clId="{3F47B09F-F346-48B7-9CEA-383EA88B7614}" dt="2019-11-13T15:48:17.796" v="2373" actId="1076"/>
          <ac:picMkLst>
            <pc:docMk/>
            <pc:sldMk cId="2739576556" sldId="735"/>
            <ac:picMk id="4" creationId="{B9ED999F-ECDA-4026-8399-30134F641139}"/>
          </ac:picMkLst>
        </pc:picChg>
        <pc:picChg chg="add mod">
          <ac:chgData name="Kari Owen" userId="fbeb4050-862b-4764-8695-116696bc2b04" providerId="ADAL" clId="{3F47B09F-F346-48B7-9CEA-383EA88B7614}" dt="2019-11-13T15:48:23.635" v="2375" actId="1076"/>
          <ac:picMkLst>
            <pc:docMk/>
            <pc:sldMk cId="2739576556" sldId="735"/>
            <ac:picMk id="35" creationId="{87C17969-1E74-4DF3-9509-BDB636692A0F}"/>
          </ac:picMkLst>
        </pc:picChg>
        <pc:picChg chg="add mod">
          <ac:chgData name="Kari Owen" userId="fbeb4050-862b-4764-8695-116696bc2b04" providerId="ADAL" clId="{3F47B09F-F346-48B7-9CEA-383EA88B7614}" dt="2019-11-13T15:48:30.579" v="2377" actId="1076"/>
          <ac:picMkLst>
            <pc:docMk/>
            <pc:sldMk cId="2739576556" sldId="735"/>
            <ac:picMk id="36" creationId="{676F3DF2-E334-4D61-B665-A59B9150943C}"/>
          </ac:picMkLst>
        </pc:picChg>
        <pc:picChg chg="add mod">
          <ac:chgData name="Kari Owen" userId="fbeb4050-862b-4764-8695-116696bc2b04" providerId="ADAL" clId="{3F47B09F-F346-48B7-9CEA-383EA88B7614}" dt="2019-11-13T15:48:39.797" v="2379" actId="1076"/>
          <ac:picMkLst>
            <pc:docMk/>
            <pc:sldMk cId="2739576556" sldId="735"/>
            <ac:picMk id="37" creationId="{BFD2AFCB-31D5-494B-92E7-82117390DA28}"/>
          </ac:picMkLst>
        </pc:picChg>
      </pc:sldChg>
      <pc:sldChg chg="addSp delSp modSp add ord">
        <pc:chgData name="Kari Owen" userId="fbeb4050-862b-4764-8695-116696bc2b04" providerId="ADAL" clId="{3F47B09F-F346-48B7-9CEA-383EA88B7614}" dt="2019-11-13T15:52:26.934" v="2416" actId="207"/>
        <pc:sldMkLst>
          <pc:docMk/>
          <pc:sldMk cId="3145461404" sldId="736"/>
        </pc:sldMkLst>
        <pc:spChg chg="mod">
          <ac:chgData name="Kari Owen" userId="fbeb4050-862b-4764-8695-116696bc2b04" providerId="ADAL" clId="{3F47B09F-F346-48B7-9CEA-383EA88B7614}" dt="2019-11-12T19:09:24.514" v="878" actId="20577"/>
          <ac:spMkLst>
            <pc:docMk/>
            <pc:sldMk cId="3145461404" sldId="736"/>
            <ac:spMk id="3" creationId="{A999E00E-D61D-CC47-B55E-BB9795ED9003}"/>
          </ac:spMkLst>
        </pc:spChg>
        <pc:spChg chg="add mod">
          <ac:chgData name="Kari Owen" userId="fbeb4050-862b-4764-8695-116696bc2b04" providerId="ADAL" clId="{3F47B09F-F346-48B7-9CEA-383EA88B7614}" dt="2019-11-12T19:10:39.686" v="895" actId="20577"/>
          <ac:spMkLst>
            <pc:docMk/>
            <pc:sldMk cId="3145461404" sldId="736"/>
            <ac:spMk id="29" creationId="{C53F89A5-3502-4B74-A333-E769B93C0B7D}"/>
          </ac:spMkLst>
        </pc:spChg>
        <pc:spChg chg="add mod">
          <ac:chgData name="Kari Owen" userId="fbeb4050-862b-4764-8695-116696bc2b04" providerId="ADAL" clId="{3F47B09F-F346-48B7-9CEA-383EA88B7614}" dt="2019-11-12T19:11:09.969" v="903" actId="1076"/>
          <ac:spMkLst>
            <pc:docMk/>
            <pc:sldMk cId="3145461404" sldId="736"/>
            <ac:spMk id="30" creationId="{C1C19F71-C9CF-4DA4-BAEC-A004A13AE890}"/>
          </ac:spMkLst>
        </pc:spChg>
        <pc:spChg chg="add mod">
          <ac:chgData name="Kari Owen" userId="fbeb4050-862b-4764-8695-116696bc2b04" providerId="ADAL" clId="{3F47B09F-F346-48B7-9CEA-383EA88B7614}" dt="2019-11-12T19:12:05.165" v="912" actId="1076"/>
          <ac:spMkLst>
            <pc:docMk/>
            <pc:sldMk cId="3145461404" sldId="736"/>
            <ac:spMk id="31" creationId="{193F599F-8A91-490F-A1EC-C3C72AD1DAA0}"/>
          </ac:spMkLst>
        </pc:spChg>
        <pc:spChg chg="add del">
          <ac:chgData name="Kari Owen" userId="fbeb4050-862b-4764-8695-116696bc2b04" providerId="ADAL" clId="{3F47B09F-F346-48B7-9CEA-383EA88B7614}" dt="2019-11-12T19:11:45.991" v="909" actId="478"/>
          <ac:spMkLst>
            <pc:docMk/>
            <pc:sldMk cId="3145461404" sldId="736"/>
            <ac:spMk id="32" creationId="{26D62DE8-18D0-4F8F-824F-3EECCC7E7172}"/>
          </ac:spMkLst>
        </pc:spChg>
        <pc:spChg chg="add mod">
          <ac:chgData name="Kari Owen" userId="fbeb4050-862b-4764-8695-116696bc2b04" providerId="ADAL" clId="{3F47B09F-F346-48B7-9CEA-383EA88B7614}" dt="2019-11-12T19:13:11.179" v="920" actId="6549"/>
          <ac:spMkLst>
            <pc:docMk/>
            <pc:sldMk cId="3145461404" sldId="736"/>
            <ac:spMk id="33" creationId="{9B31EF0B-20C0-4EEB-897E-FBEFAB3599C4}"/>
          </ac:spMkLst>
        </pc:spChg>
        <pc:spChg chg="mod">
          <ac:chgData name="Kari Owen" userId="fbeb4050-862b-4764-8695-116696bc2b04" providerId="ADAL" clId="{3F47B09F-F346-48B7-9CEA-383EA88B7614}" dt="2019-11-12T19:10:04.131" v="888" actId="1076"/>
          <ac:spMkLst>
            <pc:docMk/>
            <pc:sldMk cId="3145461404" sldId="736"/>
            <ac:spMk id="59" creationId="{5A082080-0B91-4D31-93E8-36658DB8E841}"/>
          </ac:spMkLst>
        </pc:spChg>
        <pc:spChg chg="del">
          <ac:chgData name="Kari Owen" userId="fbeb4050-862b-4764-8695-116696bc2b04" providerId="ADAL" clId="{3F47B09F-F346-48B7-9CEA-383EA88B7614}" dt="2019-11-12T19:10:15.859" v="889" actId="478"/>
          <ac:spMkLst>
            <pc:docMk/>
            <pc:sldMk cId="3145461404" sldId="736"/>
            <ac:spMk id="60" creationId="{93CB9B83-EF10-41C5-B73E-B5F703B563B7}"/>
          </ac:spMkLst>
        </pc:spChg>
        <pc:spChg chg="del">
          <ac:chgData name="Kari Owen" userId="fbeb4050-862b-4764-8695-116696bc2b04" providerId="ADAL" clId="{3F47B09F-F346-48B7-9CEA-383EA88B7614}" dt="2019-11-12T19:10:42.295" v="896" actId="478"/>
          <ac:spMkLst>
            <pc:docMk/>
            <pc:sldMk cId="3145461404" sldId="736"/>
            <ac:spMk id="61" creationId="{7568A9A2-2D11-4571-A934-4600BAE37B9C}"/>
          </ac:spMkLst>
        </pc:spChg>
        <pc:spChg chg="del">
          <ac:chgData name="Kari Owen" userId="fbeb4050-862b-4764-8695-116696bc2b04" providerId="ADAL" clId="{3F47B09F-F346-48B7-9CEA-383EA88B7614}" dt="2019-11-12T19:11:12.304" v="904" actId="478"/>
          <ac:spMkLst>
            <pc:docMk/>
            <pc:sldMk cId="3145461404" sldId="736"/>
            <ac:spMk id="62" creationId="{F4A12E93-05A4-443F-A431-489DB12CD535}"/>
          </ac:spMkLst>
        </pc:spChg>
        <pc:spChg chg="del">
          <ac:chgData name="Kari Owen" userId="fbeb4050-862b-4764-8695-116696bc2b04" providerId="ADAL" clId="{3F47B09F-F346-48B7-9CEA-383EA88B7614}" dt="2019-11-12T19:12:39.295" v="913" actId="478"/>
          <ac:spMkLst>
            <pc:docMk/>
            <pc:sldMk cId="3145461404" sldId="736"/>
            <ac:spMk id="64" creationId="{CC11A29F-349C-4401-8F5A-289468398D8A}"/>
          </ac:spMkLst>
        </pc:spChg>
        <pc:spChg chg="del">
          <ac:chgData name="Kari Owen" userId="fbeb4050-862b-4764-8695-116696bc2b04" providerId="ADAL" clId="{3F47B09F-F346-48B7-9CEA-383EA88B7614}" dt="2019-11-12T19:09:39.389" v="879" actId="478"/>
          <ac:spMkLst>
            <pc:docMk/>
            <pc:sldMk cId="3145461404" sldId="736"/>
            <ac:spMk id="65" creationId="{C779A54F-66B6-4EDF-BFBC-8B664D36D40C}"/>
          </ac:spMkLst>
        </pc:spChg>
        <pc:spChg chg="del">
          <ac:chgData name="Kari Owen" userId="fbeb4050-862b-4764-8695-116696bc2b04" providerId="ADAL" clId="{3F47B09F-F346-48B7-9CEA-383EA88B7614}" dt="2019-11-12T19:10:17.114" v="890" actId="478"/>
          <ac:spMkLst>
            <pc:docMk/>
            <pc:sldMk cId="3145461404" sldId="736"/>
            <ac:spMk id="66" creationId="{3E146DEA-D302-448D-874A-EC5649ACA816}"/>
          </ac:spMkLst>
        </pc:spChg>
        <pc:spChg chg="del mod">
          <ac:chgData name="Kari Owen" userId="fbeb4050-862b-4764-8695-116696bc2b04" providerId="ADAL" clId="{3F47B09F-F346-48B7-9CEA-383EA88B7614}" dt="2019-11-12T19:10:43.668" v="898" actId="478"/>
          <ac:spMkLst>
            <pc:docMk/>
            <pc:sldMk cId="3145461404" sldId="736"/>
            <ac:spMk id="67" creationId="{C23DF8FE-899B-4598-B011-B5AF8306EB12}"/>
          </ac:spMkLst>
        </pc:spChg>
        <pc:spChg chg="del">
          <ac:chgData name="Kari Owen" userId="fbeb4050-862b-4764-8695-116696bc2b04" providerId="ADAL" clId="{3F47B09F-F346-48B7-9CEA-383EA88B7614}" dt="2019-11-12T19:11:13.567" v="905" actId="478"/>
          <ac:spMkLst>
            <pc:docMk/>
            <pc:sldMk cId="3145461404" sldId="736"/>
            <ac:spMk id="68" creationId="{0B112D67-C319-448C-AF93-E0ADA794568D}"/>
          </ac:spMkLst>
        </pc:spChg>
        <pc:spChg chg="del">
          <ac:chgData name="Kari Owen" userId="fbeb4050-862b-4764-8695-116696bc2b04" providerId="ADAL" clId="{3F47B09F-F346-48B7-9CEA-383EA88B7614}" dt="2019-11-12T19:12:40.595" v="914" actId="478"/>
          <ac:spMkLst>
            <pc:docMk/>
            <pc:sldMk cId="3145461404" sldId="736"/>
            <ac:spMk id="69" creationId="{70476819-739A-4BDA-86C9-12D78CFFACEB}"/>
          </ac:spMkLst>
        </pc:spChg>
        <pc:picChg chg="del">
          <ac:chgData name="Kari Owen" userId="fbeb4050-862b-4764-8695-116696bc2b04" providerId="ADAL" clId="{3F47B09F-F346-48B7-9CEA-383EA88B7614}" dt="2019-11-13T15:48:49.264" v="2382" actId="478"/>
          <ac:picMkLst>
            <pc:docMk/>
            <pc:sldMk cId="3145461404" sldId="736"/>
            <ac:picMk id="4" creationId="{9BB96DEA-EA25-4F4A-A0DB-F0C9C5211E32}"/>
          </ac:picMkLst>
        </pc:picChg>
        <pc:picChg chg="add mod">
          <ac:chgData name="Kari Owen" userId="fbeb4050-862b-4764-8695-116696bc2b04" providerId="ADAL" clId="{3F47B09F-F346-48B7-9CEA-383EA88B7614}" dt="2019-11-13T15:49:21.654" v="2388" actId="207"/>
          <ac:picMkLst>
            <pc:docMk/>
            <pc:sldMk cId="3145461404" sldId="736"/>
            <ac:picMk id="5" creationId="{9AC3343E-682D-4871-8546-96BCE616825D}"/>
          </ac:picMkLst>
        </pc:picChg>
        <pc:picChg chg="del">
          <ac:chgData name="Kari Owen" userId="fbeb4050-862b-4764-8695-116696bc2b04" providerId="ADAL" clId="{3F47B09F-F346-48B7-9CEA-383EA88B7614}" dt="2019-11-13T15:48:50.895" v="2383" actId="478"/>
          <ac:picMkLst>
            <pc:docMk/>
            <pc:sldMk cId="3145461404" sldId="736"/>
            <ac:picMk id="12" creationId="{276CDEC6-C701-4E75-ADB3-10B2B2590C41}"/>
          </ac:picMkLst>
        </pc:picChg>
        <pc:picChg chg="del">
          <ac:chgData name="Kari Owen" userId="fbeb4050-862b-4764-8695-116696bc2b04" providerId="ADAL" clId="{3F47B09F-F346-48B7-9CEA-383EA88B7614}" dt="2019-11-13T15:48:52.885" v="2384" actId="478"/>
          <ac:picMkLst>
            <pc:docMk/>
            <pc:sldMk cId="3145461404" sldId="736"/>
            <ac:picMk id="19" creationId="{F5D18ADD-529E-4467-AF55-DA8FD57C5C12}"/>
          </ac:picMkLst>
        </pc:picChg>
        <pc:picChg chg="add mod">
          <ac:chgData name="Kari Owen" userId="fbeb4050-862b-4764-8695-116696bc2b04" providerId="ADAL" clId="{3F47B09F-F346-48B7-9CEA-383EA88B7614}" dt="2019-11-13T15:50:57.642" v="2392" actId="207"/>
          <ac:picMkLst>
            <pc:docMk/>
            <pc:sldMk cId="3145461404" sldId="736"/>
            <ac:picMk id="20" creationId="{6FACE52D-2774-490C-B5FA-BC7222362344}"/>
          </ac:picMkLst>
        </pc:picChg>
        <pc:picChg chg="del">
          <ac:chgData name="Kari Owen" userId="fbeb4050-862b-4764-8695-116696bc2b04" providerId="ADAL" clId="{3F47B09F-F346-48B7-9CEA-383EA88B7614}" dt="2019-11-13T15:48:45.153" v="2380" actId="478"/>
          <ac:picMkLst>
            <pc:docMk/>
            <pc:sldMk cId="3145461404" sldId="736"/>
            <ac:picMk id="21" creationId="{C65CE780-D355-475C-8C97-FD7C9E893D4C}"/>
          </ac:picMkLst>
        </pc:picChg>
        <pc:picChg chg="del">
          <ac:chgData name="Kari Owen" userId="fbeb4050-862b-4764-8695-116696bc2b04" providerId="ADAL" clId="{3F47B09F-F346-48B7-9CEA-383EA88B7614}" dt="2019-11-13T15:48:47.127" v="2381" actId="478"/>
          <ac:picMkLst>
            <pc:docMk/>
            <pc:sldMk cId="3145461404" sldId="736"/>
            <ac:picMk id="23" creationId="{022AC2E5-F34B-49C0-97C0-3FA1AE700747}"/>
          </ac:picMkLst>
        </pc:picChg>
        <pc:picChg chg="add mod">
          <ac:chgData name="Kari Owen" userId="fbeb4050-862b-4764-8695-116696bc2b04" providerId="ADAL" clId="{3F47B09F-F346-48B7-9CEA-383EA88B7614}" dt="2019-11-13T15:51:25.121" v="2399" actId="1037"/>
          <ac:picMkLst>
            <pc:docMk/>
            <pc:sldMk cId="3145461404" sldId="736"/>
            <ac:picMk id="24" creationId="{AB6743CD-0187-4C0A-97C7-6AEB166BDF1C}"/>
          </ac:picMkLst>
        </pc:picChg>
        <pc:picChg chg="add mod">
          <ac:chgData name="Kari Owen" userId="fbeb4050-862b-4764-8695-116696bc2b04" providerId="ADAL" clId="{3F47B09F-F346-48B7-9CEA-383EA88B7614}" dt="2019-11-13T15:52:03.589" v="2412" actId="1038"/>
          <ac:picMkLst>
            <pc:docMk/>
            <pc:sldMk cId="3145461404" sldId="736"/>
            <ac:picMk id="26" creationId="{13BF51AA-06E7-425C-8723-F3CC31E08AB8}"/>
          </ac:picMkLst>
        </pc:picChg>
        <pc:picChg chg="add mod">
          <ac:chgData name="Kari Owen" userId="fbeb4050-862b-4764-8695-116696bc2b04" providerId="ADAL" clId="{3F47B09F-F346-48B7-9CEA-383EA88B7614}" dt="2019-11-13T15:52:26.934" v="2416" actId="207"/>
          <ac:picMkLst>
            <pc:docMk/>
            <pc:sldMk cId="3145461404" sldId="736"/>
            <ac:picMk id="28" creationId="{EE571C67-702E-4303-A6D4-074B539E084D}"/>
          </ac:picMkLst>
        </pc:picChg>
      </pc:sldChg>
      <pc:sldChg chg="addSp delSp modSp add ord addAnim delAnim modAnim">
        <pc:chgData name="Kari Owen" userId="fbeb4050-862b-4764-8695-116696bc2b04" providerId="ADAL" clId="{3F47B09F-F346-48B7-9CEA-383EA88B7614}" dt="2019-11-13T15:54:33.692" v="2433" actId="1037"/>
        <pc:sldMkLst>
          <pc:docMk/>
          <pc:sldMk cId="1377148374" sldId="737"/>
        </pc:sldMkLst>
        <pc:spChg chg="mod">
          <ac:chgData name="Kari Owen" userId="fbeb4050-862b-4764-8695-116696bc2b04" providerId="ADAL" clId="{3F47B09F-F346-48B7-9CEA-383EA88B7614}" dt="2019-11-12T19:15:12.366" v="983" actId="20577"/>
          <ac:spMkLst>
            <pc:docMk/>
            <pc:sldMk cId="1377148374" sldId="737"/>
            <ac:spMk id="8" creationId="{D93C5B92-9F6A-1145-83D9-51700A81E26C}"/>
          </ac:spMkLst>
        </pc:spChg>
        <pc:spChg chg="add del mod topLvl">
          <ac:chgData name="Kari Owen" userId="fbeb4050-862b-4764-8695-116696bc2b04" providerId="ADAL" clId="{3F47B09F-F346-48B7-9CEA-383EA88B7614}" dt="2019-11-12T19:17:54.820" v="1092" actId="478"/>
          <ac:spMkLst>
            <pc:docMk/>
            <pc:sldMk cId="1377148374" sldId="737"/>
            <ac:spMk id="10" creationId="{00000000-0000-0000-0000-000000000000}"/>
          </ac:spMkLst>
        </pc:spChg>
        <pc:spChg chg="mod">
          <ac:chgData name="Kari Owen" userId="fbeb4050-862b-4764-8695-116696bc2b04" providerId="ADAL" clId="{3F47B09F-F346-48B7-9CEA-383EA88B7614}" dt="2019-11-12T19:15:47.033" v="1024" actId="207"/>
          <ac:spMkLst>
            <pc:docMk/>
            <pc:sldMk cId="1377148374" sldId="737"/>
            <ac:spMk id="13" creationId="{00000000-0000-0000-0000-000000000000}"/>
          </ac:spMkLst>
        </pc:spChg>
        <pc:spChg chg="mod">
          <ac:chgData name="Kari Owen" userId="fbeb4050-862b-4764-8695-116696bc2b04" providerId="ADAL" clId="{3F47B09F-F346-48B7-9CEA-383EA88B7614}" dt="2019-11-12T19:29:38.298" v="1117" actId="20577"/>
          <ac:spMkLst>
            <pc:docMk/>
            <pc:sldMk cId="1377148374" sldId="737"/>
            <ac:spMk id="14" creationId="{00000000-0000-0000-0000-000000000000}"/>
          </ac:spMkLst>
        </pc:spChg>
        <pc:spChg chg="mod">
          <ac:chgData name="Kari Owen" userId="fbeb4050-862b-4764-8695-116696bc2b04" providerId="ADAL" clId="{3F47B09F-F346-48B7-9CEA-383EA88B7614}" dt="2019-11-12T19:17:23.361" v="1088" actId="207"/>
          <ac:spMkLst>
            <pc:docMk/>
            <pc:sldMk cId="1377148374" sldId="737"/>
            <ac:spMk id="15" creationId="{00000000-0000-0000-0000-000000000000}"/>
          </ac:spMkLst>
        </pc:spChg>
        <pc:spChg chg="mod">
          <ac:chgData name="Kari Owen" userId="fbeb4050-862b-4764-8695-116696bc2b04" providerId="ADAL" clId="{3F47B09F-F346-48B7-9CEA-383EA88B7614}" dt="2019-11-12T19:17:37.967" v="1089"/>
          <ac:spMkLst>
            <pc:docMk/>
            <pc:sldMk cId="1377148374" sldId="737"/>
            <ac:spMk id="16" creationId="{00000000-0000-0000-0000-000000000000}"/>
          </ac:spMkLst>
        </pc:spChg>
        <pc:spChg chg="mod">
          <ac:chgData name="Kari Owen" userId="fbeb4050-862b-4764-8695-116696bc2b04" providerId="ADAL" clId="{3F47B09F-F346-48B7-9CEA-383EA88B7614}" dt="2019-11-12T19:29:53.034" v="1127" actId="1035"/>
          <ac:spMkLst>
            <pc:docMk/>
            <pc:sldMk cId="1377148374" sldId="737"/>
            <ac:spMk id="17" creationId="{00000000-0000-0000-0000-000000000000}"/>
          </ac:spMkLst>
        </pc:spChg>
        <pc:spChg chg="mod">
          <ac:chgData name="Kari Owen" userId="fbeb4050-862b-4764-8695-116696bc2b04" providerId="ADAL" clId="{3F47B09F-F346-48B7-9CEA-383EA88B7614}" dt="2019-11-12T19:29:55.740" v="1132" actId="1035"/>
          <ac:spMkLst>
            <pc:docMk/>
            <pc:sldMk cId="1377148374" sldId="737"/>
            <ac:spMk id="18" creationId="{00000000-0000-0000-0000-000000000000}"/>
          </ac:spMkLst>
        </pc:spChg>
        <pc:spChg chg="del mod topLvl">
          <ac:chgData name="Kari Owen" userId="fbeb4050-862b-4764-8695-116696bc2b04" providerId="ADAL" clId="{3F47B09F-F346-48B7-9CEA-383EA88B7614}" dt="2019-11-12T19:17:54.820" v="1092" actId="478"/>
          <ac:spMkLst>
            <pc:docMk/>
            <pc:sldMk cId="1377148374" sldId="737"/>
            <ac:spMk id="19" creationId="{00000000-0000-0000-0000-000000000000}"/>
          </ac:spMkLst>
        </pc:spChg>
        <pc:grpChg chg="add del">
          <ac:chgData name="Kari Owen" userId="fbeb4050-862b-4764-8695-116696bc2b04" providerId="ADAL" clId="{3F47B09F-F346-48B7-9CEA-383EA88B7614}" dt="2019-11-12T19:17:54.820" v="1092" actId="478"/>
          <ac:grpSpMkLst>
            <pc:docMk/>
            <pc:sldMk cId="1377148374" sldId="737"/>
            <ac:grpSpMk id="2" creationId="{00000000-0000-0000-0000-000000000000}"/>
          </ac:grpSpMkLst>
        </pc:grpChg>
        <pc:grpChg chg="mod">
          <ac:chgData name="Kari Owen" userId="fbeb4050-862b-4764-8695-116696bc2b04" providerId="ADAL" clId="{3F47B09F-F346-48B7-9CEA-383EA88B7614}" dt="2019-11-12T19:15:22.144" v="984" actId="207"/>
          <ac:grpSpMkLst>
            <pc:docMk/>
            <pc:sldMk cId="1377148374" sldId="737"/>
            <ac:grpSpMk id="6" creationId="{00000000-0000-0000-0000-000000000000}"/>
          </ac:grpSpMkLst>
        </pc:grpChg>
        <pc:grpChg chg="mod">
          <ac:chgData name="Kari Owen" userId="fbeb4050-862b-4764-8695-116696bc2b04" providerId="ADAL" clId="{3F47B09F-F346-48B7-9CEA-383EA88B7614}" dt="2019-11-12T19:15:24.100" v="985" actId="207"/>
          <ac:grpSpMkLst>
            <pc:docMk/>
            <pc:sldMk cId="1377148374" sldId="737"/>
            <ac:grpSpMk id="7" creationId="{00000000-0000-0000-0000-000000000000}"/>
          </ac:grpSpMkLst>
        </pc:grpChg>
        <pc:picChg chg="add mod">
          <ac:chgData name="Kari Owen" userId="fbeb4050-862b-4764-8695-116696bc2b04" providerId="ADAL" clId="{3F47B09F-F346-48B7-9CEA-383EA88B7614}" dt="2019-11-13T15:52:50.051" v="2420" actId="207"/>
          <ac:picMkLst>
            <pc:docMk/>
            <pc:sldMk cId="1377148374" sldId="737"/>
            <ac:picMk id="4" creationId="{2551425C-DFD2-42B2-AA02-1AA9568AD578}"/>
          </ac:picMkLst>
        </pc:picChg>
        <pc:picChg chg="add mod">
          <ac:chgData name="Kari Owen" userId="fbeb4050-862b-4764-8695-116696bc2b04" providerId="ADAL" clId="{3F47B09F-F346-48B7-9CEA-383EA88B7614}" dt="2019-11-13T15:54:27.016" v="2428" actId="1076"/>
          <ac:picMkLst>
            <pc:docMk/>
            <pc:sldMk cId="1377148374" sldId="737"/>
            <ac:picMk id="9" creationId="{25C81F3C-E116-4A55-8813-17B0C7982EFB}"/>
          </ac:picMkLst>
        </pc:picChg>
        <pc:picChg chg="add mod">
          <ac:chgData name="Kari Owen" userId="fbeb4050-862b-4764-8695-116696bc2b04" providerId="ADAL" clId="{3F47B09F-F346-48B7-9CEA-383EA88B7614}" dt="2019-11-13T15:54:33.692" v="2433" actId="1037"/>
          <ac:picMkLst>
            <pc:docMk/>
            <pc:sldMk cId="1377148374" sldId="737"/>
            <ac:picMk id="22" creationId="{7B8D4788-21F4-4C9A-B560-B2A81E59BE79}"/>
          </ac:picMkLst>
        </pc:picChg>
      </pc:sldChg>
      <pc:sldChg chg="delSp modSp add ord delAnim modNotesTx">
        <pc:chgData name="Kari Owen" userId="fbeb4050-862b-4764-8695-116696bc2b04" providerId="ADAL" clId="{3F47B09F-F346-48B7-9CEA-383EA88B7614}" dt="2019-11-13T15:23:09.684" v="2300" actId="14826"/>
        <pc:sldMkLst>
          <pc:docMk/>
          <pc:sldMk cId="3120192777" sldId="738"/>
        </pc:sldMkLst>
        <pc:spChg chg="mod">
          <ac:chgData name="Kari Owen" userId="fbeb4050-862b-4764-8695-116696bc2b04" providerId="ADAL" clId="{3F47B09F-F346-48B7-9CEA-383EA88B7614}" dt="2019-11-12T19:31:01.268" v="1182" actId="15"/>
          <ac:spMkLst>
            <pc:docMk/>
            <pc:sldMk cId="3120192777" sldId="738"/>
            <ac:spMk id="7" creationId="{00000000-0000-0000-0000-000000000000}"/>
          </ac:spMkLst>
        </pc:spChg>
        <pc:spChg chg="del">
          <ac:chgData name="Kari Owen" userId="fbeb4050-862b-4764-8695-116696bc2b04" providerId="ADAL" clId="{3F47B09F-F346-48B7-9CEA-383EA88B7614}" dt="2019-11-12T19:30:47.742" v="1175" actId="478"/>
          <ac:spMkLst>
            <pc:docMk/>
            <pc:sldMk cId="3120192777" sldId="738"/>
            <ac:spMk id="8" creationId="{00000000-0000-0000-0000-000000000000}"/>
          </ac:spMkLst>
        </pc:spChg>
        <pc:spChg chg="mod">
          <ac:chgData name="Kari Owen" userId="fbeb4050-862b-4764-8695-116696bc2b04" providerId="ADAL" clId="{3F47B09F-F346-48B7-9CEA-383EA88B7614}" dt="2019-11-12T19:30:28.955" v="1173" actId="20577"/>
          <ac:spMkLst>
            <pc:docMk/>
            <pc:sldMk cId="3120192777" sldId="738"/>
            <ac:spMk id="16" creationId="{A43C2481-A16B-AE4C-AB3E-C3C08CD1D56E}"/>
          </ac:spMkLst>
        </pc:spChg>
        <pc:picChg chg="mod">
          <ac:chgData name="Kari Owen" userId="fbeb4050-862b-4764-8695-116696bc2b04" providerId="ADAL" clId="{3F47B09F-F346-48B7-9CEA-383EA88B7614}" dt="2019-11-13T15:23:09.684" v="2300" actId="14826"/>
          <ac:picMkLst>
            <pc:docMk/>
            <pc:sldMk cId="3120192777" sldId="738"/>
            <ac:picMk id="3" creationId="{983C098D-A6A4-42AA-B6E8-8E67956B74FD}"/>
          </ac:picMkLst>
        </pc:picChg>
        <pc:cxnChg chg="del">
          <ac:chgData name="Kari Owen" userId="fbeb4050-862b-4764-8695-116696bc2b04" providerId="ADAL" clId="{3F47B09F-F346-48B7-9CEA-383EA88B7614}" dt="2019-11-12T19:30:50.391" v="1176" actId="478"/>
          <ac:cxnSpMkLst>
            <pc:docMk/>
            <pc:sldMk cId="3120192777" sldId="738"/>
            <ac:cxnSpMk id="9" creationId="{00000000-0000-0000-0000-000000000000}"/>
          </ac:cxnSpMkLst>
        </pc:cxnChg>
      </pc:sldChg>
      <pc:sldChg chg="addSp delSp modSp add ord modNotesTx">
        <pc:chgData name="Kari Owen" userId="fbeb4050-862b-4764-8695-116696bc2b04" providerId="ADAL" clId="{3F47B09F-F346-48B7-9CEA-383EA88B7614}" dt="2019-11-12T20:54:43.143" v="1464" actId="12"/>
        <pc:sldMkLst>
          <pc:docMk/>
          <pc:sldMk cId="2145051433" sldId="739"/>
        </pc:sldMkLst>
        <pc:spChg chg="mod">
          <ac:chgData name="Kari Owen" userId="fbeb4050-862b-4764-8695-116696bc2b04" providerId="ADAL" clId="{3F47B09F-F346-48B7-9CEA-383EA88B7614}" dt="2019-11-12T20:43:45.337" v="1300" actId="20577"/>
          <ac:spMkLst>
            <pc:docMk/>
            <pc:sldMk cId="2145051433" sldId="739"/>
            <ac:spMk id="4" creationId="{898F726D-6714-2F49-9002-9F47155202C2}"/>
          </ac:spMkLst>
        </pc:spChg>
        <pc:spChg chg="mod">
          <ac:chgData name="Kari Owen" userId="fbeb4050-862b-4764-8695-116696bc2b04" providerId="ADAL" clId="{3F47B09F-F346-48B7-9CEA-383EA88B7614}" dt="2019-11-12T20:44:06.569" v="1305"/>
          <ac:spMkLst>
            <pc:docMk/>
            <pc:sldMk cId="2145051433" sldId="739"/>
            <ac:spMk id="5" creationId="{5BE43F68-FB77-0245-9EA7-158197EE5BCB}"/>
          </ac:spMkLst>
        </pc:spChg>
        <pc:spChg chg="add del mod">
          <ac:chgData name="Kari Owen" userId="fbeb4050-862b-4764-8695-116696bc2b04" providerId="ADAL" clId="{3F47B09F-F346-48B7-9CEA-383EA88B7614}" dt="2019-11-12T20:43:48.572" v="1302" actId="478"/>
          <ac:spMkLst>
            <pc:docMk/>
            <pc:sldMk cId="2145051433" sldId="739"/>
            <ac:spMk id="6" creationId="{2D844304-93A8-4438-A6D3-7E42882449B3}"/>
          </ac:spMkLst>
        </pc:spChg>
        <pc:graphicFrameChg chg="add mod modGraphic">
          <ac:chgData name="Kari Owen" userId="fbeb4050-862b-4764-8695-116696bc2b04" providerId="ADAL" clId="{3F47B09F-F346-48B7-9CEA-383EA88B7614}" dt="2019-11-12T20:54:24.926" v="1463" actId="242"/>
          <ac:graphicFrameMkLst>
            <pc:docMk/>
            <pc:sldMk cId="2145051433" sldId="739"/>
            <ac:graphicFrameMk id="9" creationId="{8D200B4B-724E-47C3-A139-B0D4471A581C}"/>
          </ac:graphicFrameMkLst>
        </pc:graphicFrameChg>
        <pc:picChg chg="del">
          <ac:chgData name="Kari Owen" userId="fbeb4050-862b-4764-8695-116696bc2b04" providerId="ADAL" clId="{3F47B09F-F346-48B7-9CEA-383EA88B7614}" dt="2019-11-12T20:43:47.134" v="1301" actId="478"/>
          <ac:picMkLst>
            <pc:docMk/>
            <pc:sldMk cId="2145051433" sldId="739"/>
            <ac:picMk id="3" creationId="{AB217A9F-7F30-471D-BAF8-ABD652693A2A}"/>
          </ac:picMkLst>
        </pc:picChg>
      </pc:sldChg>
      <pc:sldChg chg="addSp delSp modSp add ord delAnim modNotesTx">
        <pc:chgData name="Kari Owen" userId="fbeb4050-862b-4764-8695-116696bc2b04" providerId="ADAL" clId="{3F47B09F-F346-48B7-9CEA-383EA88B7614}" dt="2019-11-13T15:59:18.917" v="2467" actId="207"/>
        <pc:sldMkLst>
          <pc:docMk/>
          <pc:sldMk cId="1707151421" sldId="740"/>
        </pc:sldMkLst>
        <pc:spChg chg="mod">
          <ac:chgData name="Kari Owen" userId="fbeb4050-862b-4764-8695-116696bc2b04" providerId="ADAL" clId="{3F47B09F-F346-48B7-9CEA-383EA88B7614}" dt="2019-11-12T20:55:15.342" v="1511" actId="20577"/>
          <ac:spMkLst>
            <pc:docMk/>
            <pc:sldMk cId="1707151421" sldId="740"/>
            <ac:spMk id="10" creationId="{1C7F8F39-C116-F74E-AF4E-87517B99CC32}"/>
          </ac:spMkLst>
        </pc:spChg>
        <pc:spChg chg="add mod">
          <ac:chgData name="Kari Owen" userId="fbeb4050-862b-4764-8695-116696bc2b04" providerId="ADAL" clId="{3F47B09F-F346-48B7-9CEA-383EA88B7614}" dt="2019-11-12T20:56:30.686" v="1524"/>
          <ac:spMkLst>
            <pc:docMk/>
            <pc:sldMk cId="1707151421" sldId="740"/>
            <ac:spMk id="42" creationId="{CADEDA35-DD94-47C3-B7E4-250A62D979A6}"/>
          </ac:spMkLst>
        </pc:spChg>
        <pc:spChg chg="add mod">
          <ac:chgData name="Kari Owen" userId="fbeb4050-862b-4764-8695-116696bc2b04" providerId="ADAL" clId="{3F47B09F-F346-48B7-9CEA-383EA88B7614}" dt="2019-11-12T20:56:53.108" v="1528" actId="1076"/>
          <ac:spMkLst>
            <pc:docMk/>
            <pc:sldMk cId="1707151421" sldId="740"/>
            <ac:spMk id="43" creationId="{55DFD1B7-F0A8-4807-AB02-60A9E99515BD}"/>
          </ac:spMkLst>
        </pc:spChg>
        <pc:spChg chg="mod topLvl">
          <ac:chgData name="Kari Owen" userId="fbeb4050-862b-4764-8695-116696bc2b04" providerId="ADAL" clId="{3F47B09F-F346-48B7-9CEA-383EA88B7614}" dt="2019-11-12T20:55:58.356" v="1519" actId="1076"/>
          <ac:spMkLst>
            <pc:docMk/>
            <pc:sldMk cId="1707151421" sldId="740"/>
            <ac:spMk id="75" creationId="{52D5261B-1D6D-43BA-BE0B-C957F6F9FB73}"/>
          </ac:spMkLst>
        </pc:spChg>
        <pc:spChg chg="del topLvl">
          <ac:chgData name="Kari Owen" userId="fbeb4050-862b-4764-8695-116696bc2b04" providerId="ADAL" clId="{3F47B09F-F346-48B7-9CEA-383EA88B7614}" dt="2019-11-12T20:55:51.208" v="1517" actId="478"/>
          <ac:spMkLst>
            <pc:docMk/>
            <pc:sldMk cId="1707151421" sldId="740"/>
            <ac:spMk id="76" creationId="{93D345AD-D385-4D32-ACC0-30A174CAD5D1}"/>
          </ac:spMkLst>
        </pc:spChg>
        <pc:spChg chg="mod topLvl">
          <ac:chgData name="Kari Owen" userId="fbeb4050-862b-4764-8695-116696bc2b04" providerId="ADAL" clId="{3F47B09F-F346-48B7-9CEA-383EA88B7614}" dt="2019-11-12T20:55:32.943" v="1515" actId="403"/>
          <ac:spMkLst>
            <pc:docMk/>
            <pc:sldMk cId="1707151421" sldId="740"/>
            <ac:spMk id="78" creationId="{9501FBA7-52A3-46A3-A3CB-7DD0602D557E}"/>
          </ac:spMkLst>
        </pc:spChg>
        <pc:spChg chg="del topLvl">
          <ac:chgData name="Kari Owen" userId="fbeb4050-862b-4764-8695-116696bc2b04" providerId="ADAL" clId="{3F47B09F-F346-48B7-9CEA-383EA88B7614}" dt="2019-11-12T20:55:27.782" v="1513" actId="478"/>
          <ac:spMkLst>
            <pc:docMk/>
            <pc:sldMk cId="1707151421" sldId="740"/>
            <ac:spMk id="79" creationId="{45664A45-54E5-47AB-BAFB-2DF1FDE83520}"/>
          </ac:spMkLst>
        </pc:spChg>
        <pc:grpChg chg="del">
          <ac:chgData name="Kari Owen" userId="fbeb4050-862b-4764-8695-116696bc2b04" providerId="ADAL" clId="{3F47B09F-F346-48B7-9CEA-383EA88B7614}" dt="2019-11-12T20:56:07.620" v="1521" actId="478"/>
          <ac:grpSpMkLst>
            <pc:docMk/>
            <pc:sldMk cId="1707151421" sldId="740"/>
            <ac:grpSpMk id="51" creationId="{00000000-0000-0000-0000-000000000000}"/>
          </ac:grpSpMkLst>
        </pc:grpChg>
        <pc:grpChg chg="del">
          <ac:chgData name="Kari Owen" userId="fbeb4050-862b-4764-8695-116696bc2b04" providerId="ADAL" clId="{3F47B09F-F346-48B7-9CEA-383EA88B7614}" dt="2019-11-12T20:56:05.442" v="1520" actId="478"/>
          <ac:grpSpMkLst>
            <pc:docMk/>
            <pc:sldMk cId="1707151421" sldId="740"/>
            <ac:grpSpMk id="53" creationId="{19AA8F3A-177E-4A8E-B829-6AEAF7F59BC3}"/>
          </ac:grpSpMkLst>
        </pc:grpChg>
        <pc:grpChg chg="del">
          <ac:chgData name="Kari Owen" userId="fbeb4050-862b-4764-8695-116696bc2b04" providerId="ADAL" clId="{3F47B09F-F346-48B7-9CEA-383EA88B7614}" dt="2019-11-12T20:55:51.208" v="1517" actId="478"/>
          <ac:grpSpMkLst>
            <pc:docMk/>
            <pc:sldMk cId="1707151421" sldId="740"/>
            <ac:grpSpMk id="74" creationId="{B876C33A-73D2-4C5E-910E-BC96B8E3B42B}"/>
          </ac:grpSpMkLst>
        </pc:grpChg>
        <pc:grpChg chg="del">
          <ac:chgData name="Kari Owen" userId="fbeb4050-862b-4764-8695-116696bc2b04" providerId="ADAL" clId="{3F47B09F-F346-48B7-9CEA-383EA88B7614}" dt="2019-11-12T20:55:27.782" v="1513" actId="478"/>
          <ac:grpSpMkLst>
            <pc:docMk/>
            <pc:sldMk cId="1707151421" sldId="740"/>
            <ac:grpSpMk id="77" creationId="{BCF008FC-A83E-4D90-B624-165401998CBF}"/>
          </ac:grpSpMkLst>
        </pc:grpChg>
        <pc:picChg chg="add mod">
          <ac:chgData name="Kari Owen" userId="fbeb4050-862b-4764-8695-116696bc2b04" providerId="ADAL" clId="{3F47B09F-F346-48B7-9CEA-383EA88B7614}" dt="2019-11-13T15:57:17.197" v="2445" actId="207"/>
          <ac:picMkLst>
            <pc:docMk/>
            <pc:sldMk cId="1707151421" sldId="740"/>
            <ac:picMk id="3" creationId="{852252DF-F9E9-431C-B1C7-FF12E6F9F25C}"/>
          </ac:picMkLst>
        </pc:picChg>
        <pc:picChg chg="add mod">
          <ac:chgData name="Kari Owen" userId="fbeb4050-862b-4764-8695-116696bc2b04" providerId="ADAL" clId="{3F47B09F-F346-48B7-9CEA-383EA88B7614}" dt="2019-11-13T15:58:04.065" v="2452" actId="1035"/>
          <ac:picMkLst>
            <pc:docMk/>
            <pc:sldMk cId="1707151421" sldId="740"/>
            <ac:picMk id="6" creationId="{4B9E5B3F-4C76-427E-8A10-D8E68BB340B2}"/>
          </ac:picMkLst>
        </pc:picChg>
        <pc:picChg chg="add mod">
          <ac:chgData name="Kari Owen" userId="fbeb4050-862b-4764-8695-116696bc2b04" providerId="ADAL" clId="{3F47B09F-F346-48B7-9CEA-383EA88B7614}" dt="2019-11-13T15:58:41.585" v="2459" actId="207"/>
          <ac:picMkLst>
            <pc:docMk/>
            <pc:sldMk cId="1707151421" sldId="740"/>
            <ac:picMk id="12" creationId="{BDF76009-508A-41D3-B600-C4F8DCCAC9F4}"/>
          </ac:picMkLst>
        </pc:picChg>
        <pc:picChg chg="add mod">
          <ac:chgData name="Kari Owen" userId="fbeb4050-862b-4764-8695-116696bc2b04" providerId="ADAL" clId="{3F47B09F-F346-48B7-9CEA-383EA88B7614}" dt="2019-11-13T15:59:18.917" v="2467" actId="207"/>
          <ac:picMkLst>
            <pc:docMk/>
            <pc:sldMk cId="1707151421" sldId="740"/>
            <ac:picMk id="14" creationId="{5EEC0607-91E2-44DB-947E-F0D3B2E4A08D}"/>
          </ac:picMkLst>
        </pc:picChg>
      </pc:sldChg>
      <pc:sldChg chg="addSp delSp modSp add ord modNotesTx">
        <pc:chgData name="Kari Owen" userId="fbeb4050-862b-4764-8695-116696bc2b04" providerId="ADAL" clId="{3F47B09F-F346-48B7-9CEA-383EA88B7614}" dt="2019-11-13T15:29:07.589" v="2323" actId="14100"/>
        <pc:sldMkLst>
          <pc:docMk/>
          <pc:sldMk cId="727048369" sldId="741"/>
        </pc:sldMkLst>
        <pc:spChg chg="mod">
          <ac:chgData name="Kari Owen" userId="fbeb4050-862b-4764-8695-116696bc2b04" providerId="ADAL" clId="{3F47B09F-F346-48B7-9CEA-383EA88B7614}" dt="2019-11-12T21:38:37.390" v="1649" actId="20577"/>
          <ac:spMkLst>
            <pc:docMk/>
            <pc:sldMk cId="727048369" sldId="741"/>
            <ac:spMk id="4" creationId="{898F726D-6714-2F49-9002-9F47155202C2}"/>
          </ac:spMkLst>
        </pc:spChg>
        <pc:spChg chg="mod">
          <ac:chgData name="Kari Owen" userId="fbeb4050-862b-4764-8695-116696bc2b04" providerId="ADAL" clId="{3F47B09F-F346-48B7-9CEA-383EA88B7614}" dt="2019-11-13T15:29:07.589" v="2323" actId="14100"/>
          <ac:spMkLst>
            <pc:docMk/>
            <pc:sldMk cId="727048369" sldId="741"/>
            <ac:spMk id="5" creationId="{5BE43F68-FB77-0245-9EA7-158197EE5BCB}"/>
          </ac:spMkLst>
        </pc:spChg>
        <pc:spChg chg="add del mod">
          <ac:chgData name="Kari Owen" userId="fbeb4050-862b-4764-8695-116696bc2b04" providerId="ADAL" clId="{3F47B09F-F346-48B7-9CEA-383EA88B7614}" dt="2019-11-13T15:28:32.123" v="2316" actId="478"/>
          <ac:spMkLst>
            <pc:docMk/>
            <pc:sldMk cId="727048369" sldId="741"/>
            <ac:spMk id="6" creationId="{3BB32B4C-CE6E-4419-876C-F45DBEC50DAF}"/>
          </ac:spMkLst>
        </pc:spChg>
        <pc:picChg chg="del mod">
          <ac:chgData name="Kari Owen" userId="fbeb4050-862b-4764-8695-116696bc2b04" providerId="ADAL" clId="{3F47B09F-F346-48B7-9CEA-383EA88B7614}" dt="2019-11-13T15:28:30.718" v="2315" actId="478"/>
          <ac:picMkLst>
            <pc:docMk/>
            <pc:sldMk cId="727048369" sldId="741"/>
            <ac:picMk id="3" creationId="{AB217A9F-7F30-471D-BAF8-ABD652693A2A}"/>
          </ac:picMkLst>
        </pc:picChg>
      </pc:sldChg>
      <pc:sldChg chg="addSp delSp modSp add ord">
        <pc:chgData name="Kari Owen" userId="fbeb4050-862b-4764-8695-116696bc2b04" providerId="ADAL" clId="{3F47B09F-F346-48B7-9CEA-383EA88B7614}" dt="2019-11-12T22:51:45.954" v="2077" actId="403"/>
        <pc:sldMkLst>
          <pc:docMk/>
          <pc:sldMk cId="3965114286" sldId="742"/>
        </pc:sldMkLst>
        <pc:spChg chg="mod">
          <ac:chgData name="Kari Owen" userId="fbeb4050-862b-4764-8695-116696bc2b04" providerId="ADAL" clId="{3F47B09F-F346-48B7-9CEA-383EA88B7614}" dt="2019-11-12T22:50:53.353" v="2065" actId="20577"/>
          <ac:spMkLst>
            <pc:docMk/>
            <pc:sldMk cId="3965114286" sldId="742"/>
            <ac:spMk id="4" creationId="{898F726D-6714-2F49-9002-9F47155202C2}"/>
          </ac:spMkLst>
        </pc:spChg>
        <pc:spChg chg="mod">
          <ac:chgData name="Kari Owen" userId="fbeb4050-862b-4764-8695-116696bc2b04" providerId="ADAL" clId="{3F47B09F-F346-48B7-9CEA-383EA88B7614}" dt="2019-11-12T22:51:45.954" v="2077" actId="403"/>
          <ac:spMkLst>
            <pc:docMk/>
            <pc:sldMk cId="3965114286" sldId="742"/>
            <ac:spMk id="5" creationId="{5BE43F68-FB77-0245-9EA7-158197EE5BCB}"/>
          </ac:spMkLst>
        </pc:spChg>
        <pc:spChg chg="add del mod">
          <ac:chgData name="Kari Owen" userId="fbeb4050-862b-4764-8695-116696bc2b04" providerId="ADAL" clId="{3F47B09F-F346-48B7-9CEA-383EA88B7614}" dt="2019-11-12T22:50:56.019" v="2067" actId="478"/>
          <ac:spMkLst>
            <pc:docMk/>
            <pc:sldMk cId="3965114286" sldId="742"/>
            <ac:spMk id="6" creationId="{97344DFA-9D84-4B78-9C14-037B71570B64}"/>
          </ac:spMkLst>
        </pc:spChg>
        <pc:picChg chg="del">
          <ac:chgData name="Kari Owen" userId="fbeb4050-862b-4764-8695-116696bc2b04" providerId="ADAL" clId="{3F47B09F-F346-48B7-9CEA-383EA88B7614}" dt="2019-11-12T22:50:55.065" v="2066" actId="478"/>
          <ac:picMkLst>
            <pc:docMk/>
            <pc:sldMk cId="3965114286" sldId="742"/>
            <ac:picMk id="3" creationId="{AB217A9F-7F30-471D-BAF8-ABD652693A2A}"/>
          </ac:picMkLst>
        </pc:picChg>
      </pc:sldChg>
      <pc:sldChg chg="addSp delSp modSp add ord delAnim modAnim modNotesTx">
        <pc:chgData name="Kari Owen" userId="fbeb4050-862b-4764-8695-116696bc2b04" providerId="ADAL" clId="{3F47B09F-F346-48B7-9CEA-383EA88B7614}" dt="2019-11-13T16:03:26.038" v="2511" actId="207"/>
        <pc:sldMkLst>
          <pc:docMk/>
          <pc:sldMk cId="896042896" sldId="743"/>
        </pc:sldMkLst>
        <pc:spChg chg="mod">
          <ac:chgData name="Kari Owen" userId="fbeb4050-862b-4764-8695-116696bc2b04" providerId="ADAL" clId="{3F47B09F-F346-48B7-9CEA-383EA88B7614}" dt="2019-11-13T15:03:18.193" v="2098" actId="20577"/>
          <ac:spMkLst>
            <pc:docMk/>
            <pc:sldMk cId="896042896" sldId="743"/>
            <ac:spMk id="2" creationId="{F0C2BF59-FD63-9E43-881D-71EEC78D1EC7}"/>
          </ac:spMkLst>
        </pc:spChg>
        <pc:spChg chg="mod ord">
          <ac:chgData name="Kari Owen" userId="fbeb4050-862b-4764-8695-116696bc2b04" providerId="ADAL" clId="{3F47B09F-F346-48B7-9CEA-383EA88B7614}" dt="2019-11-13T15:06:05.666" v="2116" actId="166"/>
          <ac:spMkLst>
            <pc:docMk/>
            <pc:sldMk cId="896042896" sldId="743"/>
            <ac:spMk id="64" creationId="{00000000-0000-0000-0000-000000000000}"/>
          </ac:spMkLst>
        </pc:spChg>
        <pc:spChg chg="mod">
          <ac:chgData name="Kari Owen" userId="fbeb4050-862b-4764-8695-116696bc2b04" providerId="ADAL" clId="{3F47B09F-F346-48B7-9CEA-383EA88B7614}" dt="2019-11-13T15:04:57.771" v="2107" actId="6549"/>
          <ac:spMkLst>
            <pc:docMk/>
            <pc:sldMk cId="896042896" sldId="743"/>
            <ac:spMk id="108" creationId="{00000000-0000-0000-0000-000000000000}"/>
          </ac:spMkLst>
        </pc:spChg>
        <pc:spChg chg="mod">
          <ac:chgData name="Kari Owen" userId="fbeb4050-862b-4764-8695-116696bc2b04" providerId="ADAL" clId="{3F47B09F-F346-48B7-9CEA-383EA88B7614}" dt="2019-11-13T15:04:11.840" v="2105" actId="6549"/>
          <ac:spMkLst>
            <pc:docMk/>
            <pc:sldMk cId="896042896" sldId="743"/>
            <ac:spMk id="109" creationId="{00000000-0000-0000-0000-000000000000}"/>
          </ac:spMkLst>
        </pc:spChg>
        <pc:spChg chg="mod">
          <ac:chgData name="Kari Owen" userId="fbeb4050-862b-4764-8695-116696bc2b04" providerId="ADAL" clId="{3F47B09F-F346-48B7-9CEA-383EA88B7614}" dt="2019-11-13T15:05:11.435" v="2109" actId="6549"/>
          <ac:spMkLst>
            <pc:docMk/>
            <pc:sldMk cId="896042896" sldId="743"/>
            <ac:spMk id="110" creationId="{00000000-0000-0000-0000-000000000000}"/>
          </ac:spMkLst>
        </pc:spChg>
        <pc:spChg chg="mod">
          <ac:chgData name="Kari Owen" userId="fbeb4050-862b-4764-8695-116696bc2b04" providerId="ADAL" clId="{3F47B09F-F346-48B7-9CEA-383EA88B7614}" dt="2019-11-13T15:05:32.754" v="2111" actId="6549"/>
          <ac:spMkLst>
            <pc:docMk/>
            <pc:sldMk cId="896042896" sldId="743"/>
            <ac:spMk id="111" creationId="{00000000-0000-0000-0000-000000000000}"/>
          </ac:spMkLst>
        </pc:spChg>
        <pc:spChg chg="del">
          <ac:chgData name="Kari Owen" userId="fbeb4050-862b-4764-8695-116696bc2b04" providerId="ADAL" clId="{3F47B09F-F346-48B7-9CEA-383EA88B7614}" dt="2019-11-13T15:06:14.360" v="2120" actId="478"/>
          <ac:spMkLst>
            <pc:docMk/>
            <pc:sldMk cId="896042896" sldId="743"/>
            <ac:spMk id="112" creationId="{00000000-0000-0000-0000-000000000000}"/>
          </ac:spMkLst>
        </pc:spChg>
        <pc:spChg chg="del">
          <ac:chgData name="Kari Owen" userId="fbeb4050-862b-4764-8695-116696bc2b04" providerId="ADAL" clId="{3F47B09F-F346-48B7-9CEA-383EA88B7614}" dt="2019-11-13T15:05:50.743" v="2113" actId="478"/>
          <ac:spMkLst>
            <pc:docMk/>
            <pc:sldMk cId="896042896" sldId="743"/>
            <ac:spMk id="117" creationId="{00000000-0000-0000-0000-000000000000}"/>
          </ac:spMkLst>
        </pc:spChg>
        <pc:spChg chg="del mod">
          <ac:chgData name="Kari Owen" userId="fbeb4050-862b-4764-8695-116696bc2b04" providerId="ADAL" clId="{3F47B09F-F346-48B7-9CEA-383EA88B7614}" dt="2019-11-13T15:06:09.452" v="2118" actId="478"/>
          <ac:spMkLst>
            <pc:docMk/>
            <pc:sldMk cId="896042896" sldId="743"/>
            <ac:spMk id="118" creationId="{00000000-0000-0000-0000-000000000000}"/>
          </ac:spMkLst>
        </pc:spChg>
        <pc:spChg chg="del">
          <ac:chgData name="Kari Owen" userId="fbeb4050-862b-4764-8695-116696bc2b04" providerId="ADAL" clId="{3F47B09F-F346-48B7-9CEA-383EA88B7614}" dt="2019-11-13T15:06:11.893" v="2119" actId="478"/>
          <ac:spMkLst>
            <pc:docMk/>
            <pc:sldMk cId="896042896" sldId="743"/>
            <ac:spMk id="119" creationId="{00000000-0000-0000-0000-000000000000}"/>
          </ac:spMkLst>
        </pc:spChg>
        <pc:grpChg chg="mod">
          <ac:chgData name="Kari Owen" userId="fbeb4050-862b-4764-8695-116696bc2b04" providerId="ADAL" clId="{3F47B09F-F346-48B7-9CEA-383EA88B7614}" dt="2019-11-13T15:03:33.075" v="2099" actId="207"/>
          <ac:grpSpMkLst>
            <pc:docMk/>
            <pc:sldMk cId="896042896" sldId="743"/>
            <ac:grpSpMk id="62" creationId="{00000000-0000-0000-0000-000000000000}"/>
          </ac:grpSpMkLst>
        </pc:grpChg>
        <pc:grpChg chg="mod">
          <ac:chgData name="Kari Owen" userId="fbeb4050-862b-4764-8695-116696bc2b04" providerId="ADAL" clId="{3F47B09F-F346-48B7-9CEA-383EA88B7614}" dt="2019-11-13T15:03:34.778" v="2100" actId="207"/>
          <ac:grpSpMkLst>
            <pc:docMk/>
            <pc:sldMk cId="896042896" sldId="743"/>
            <ac:grpSpMk id="78" creationId="{00000000-0000-0000-0000-000000000000}"/>
          </ac:grpSpMkLst>
        </pc:grpChg>
        <pc:grpChg chg="mod">
          <ac:chgData name="Kari Owen" userId="fbeb4050-862b-4764-8695-116696bc2b04" providerId="ADAL" clId="{3F47B09F-F346-48B7-9CEA-383EA88B7614}" dt="2019-11-13T15:03:36.308" v="2101" actId="207"/>
          <ac:grpSpMkLst>
            <pc:docMk/>
            <pc:sldMk cId="896042896" sldId="743"/>
            <ac:grpSpMk id="93" creationId="{00000000-0000-0000-0000-000000000000}"/>
          </ac:grpSpMkLst>
        </pc:grpChg>
        <pc:picChg chg="add mod">
          <ac:chgData name="Kari Owen" userId="fbeb4050-862b-4764-8695-116696bc2b04" providerId="ADAL" clId="{3F47B09F-F346-48B7-9CEA-383EA88B7614}" dt="2019-11-13T16:01:42.211" v="2502" actId="207"/>
          <ac:picMkLst>
            <pc:docMk/>
            <pc:sldMk cId="896042896" sldId="743"/>
            <ac:picMk id="4" creationId="{7C00CE4D-26CD-4B16-AC21-FE25BBF1A8E3}"/>
          </ac:picMkLst>
        </pc:picChg>
        <pc:picChg chg="add mod">
          <ac:chgData name="Kari Owen" userId="fbeb4050-862b-4764-8695-116696bc2b04" providerId="ADAL" clId="{3F47B09F-F346-48B7-9CEA-383EA88B7614}" dt="2019-11-13T16:02:42.152" v="2505" actId="207"/>
          <ac:picMkLst>
            <pc:docMk/>
            <pc:sldMk cId="896042896" sldId="743"/>
            <ac:picMk id="6" creationId="{91A5E886-A23D-4401-8309-CA30810A6F02}"/>
          </ac:picMkLst>
        </pc:picChg>
        <pc:picChg chg="add mod">
          <ac:chgData name="Kari Owen" userId="fbeb4050-862b-4764-8695-116696bc2b04" providerId="ADAL" clId="{3F47B09F-F346-48B7-9CEA-383EA88B7614}" dt="2019-11-13T16:03:06.882" v="2508" actId="207"/>
          <ac:picMkLst>
            <pc:docMk/>
            <pc:sldMk cId="896042896" sldId="743"/>
            <ac:picMk id="8" creationId="{DBC0B5A2-2CFC-4983-B15D-197D740AC7C3}"/>
          </ac:picMkLst>
        </pc:picChg>
        <pc:picChg chg="add mod">
          <ac:chgData name="Kari Owen" userId="fbeb4050-862b-4764-8695-116696bc2b04" providerId="ADAL" clId="{3F47B09F-F346-48B7-9CEA-383EA88B7614}" dt="2019-11-13T16:03:26.038" v="2511" actId="207"/>
          <ac:picMkLst>
            <pc:docMk/>
            <pc:sldMk cId="896042896" sldId="743"/>
            <ac:picMk id="10" creationId="{0F077E12-DD1E-4F19-AFE1-FC426D4837CF}"/>
          </ac:picMkLst>
        </pc:picChg>
      </pc:sldChg>
      <pc:sldChg chg="modSp add ord modNotesTx">
        <pc:chgData name="Kari Owen" userId="fbeb4050-862b-4764-8695-116696bc2b04" providerId="ADAL" clId="{3F47B09F-F346-48B7-9CEA-383EA88B7614}" dt="2019-11-13T15:33:37.966" v="2327" actId="14826"/>
        <pc:sldMkLst>
          <pc:docMk/>
          <pc:sldMk cId="3230905638" sldId="744"/>
        </pc:sldMkLst>
        <pc:spChg chg="mod">
          <ac:chgData name="Kari Owen" userId="fbeb4050-862b-4764-8695-116696bc2b04" providerId="ADAL" clId="{3F47B09F-F346-48B7-9CEA-383EA88B7614}" dt="2019-11-13T15:15:02.330" v="2222" actId="1076"/>
          <ac:spMkLst>
            <pc:docMk/>
            <pc:sldMk cId="3230905638" sldId="744"/>
            <ac:spMk id="7" creationId="{00000000-0000-0000-0000-000000000000}"/>
          </ac:spMkLst>
        </pc:spChg>
        <pc:spChg chg="mod">
          <ac:chgData name="Kari Owen" userId="fbeb4050-862b-4764-8695-116696bc2b04" providerId="ADAL" clId="{3F47B09F-F346-48B7-9CEA-383EA88B7614}" dt="2019-11-13T15:14:33.245" v="2213" actId="20577"/>
          <ac:spMkLst>
            <pc:docMk/>
            <pc:sldMk cId="3230905638" sldId="744"/>
            <ac:spMk id="16" creationId="{A43C2481-A16B-AE4C-AB3E-C3C08CD1D56E}"/>
          </ac:spMkLst>
        </pc:spChg>
        <pc:picChg chg="mod">
          <ac:chgData name="Kari Owen" userId="fbeb4050-862b-4764-8695-116696bc2b04" providerId="ADAL" clId="{3F47B09F-F346-48B7-9CEA-383EA88B7614}" dt="2019-11-13T15:33:37.966" v="2327" actId="14826"/>
          <ac:picMkLst>
            <pc:docMk/>
            <pc:sldMk cId="3230905638" sldId="744"/>
            <ac:picMk id="3" creationId="{983C098D-A6A4-42AA-B6E8-8E67956B74FD}"/>
          </ac:picMkLst>
        </pc:picChg>
      </pc:sldChg>
      <pc:sldMasterChg chg="delSldLayout">
        <pc:chgData name="Kari Owen" userId="fbeb4050-862b-4764-8695-116696bc2b04" providerId="ADAL" clId="{3F47B09F-F346-48B7-9CEA-383EA88B7614}" dt="2019-11-13T15:15:48.375" v="2269" actId="2696"/>
        <pc:sldMasterMkLst>
          <pc:docMk/>
          <pc:sldMasterMk cId="3931096451" sldId="2147483672"/>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20D53-DD8A-480C-A421-06F9CC43A061}" type="datetimeFigureOut">
              <a:rPr lang="en-US" smtClean="0"/>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FFFD8-0258-4485-B8E2-4BAD51DA3D62}" type="slidenum">
              <a:rPr lang="en-US" smtClean="0"/>
              <a:t>‹#›</a:t>
            </a:fld>
            <a:endParaRPr lang="en-US"/>
          </a:p>
        </p:txBody>
      </p:sp>
    </p:spTree>
    <p:extLst>
      <p:ext uri="{BB962C8B-B14F-4D97-AF65-F5344CB8AC3E}">
        <p14:creationId xmlns:p14="http://schemas.microsoft.com/office/powerpoint/2010/main" val="90271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ways you can save for retirement include 401(k) plans, IRAs, Roth IRAs and investing </a:t>
            </a:r>
          </a:p>
          <a:p>
            <a:r>
              <a:rPr lang="en-US" dirty="0"/>
              <a:t>All these savings vehicles offer various tax advantages.</a:t>
            </a:r>
          </a:p>
          <a:p>
            <a:r>
              <a:rPr lang="en-US" dirty="0"/>
              <a:t>We’ll now go into more detail on each of these plans.</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5</a:t>
            </a:fld>
            <a:endParaRPr lang="en-US"/>
          </a:p>
        </p:txBody>
      </p:sp>
    </p:spTree>
    <p:extLst>
      <p:ext uri="{BB962C8B-B14F-4D97-AF65-F5344CB8AC3E}">
        <p14:creationId xmlns:p14="http://schemas.microsoft.com/office/powerpoint/2010/main" val="31178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15</a:t>
            </a:fld>
            <a:endParaRPr lang="en-US"/>
          </a:p>
        </p:txBody>
      </p:sp>
    </p:spTree>
    <p:extLst>
      <p:ext uri="{BB962C8B-B14F-4D97-AF65-F5344CB8AC3E}">
        <p14:creationId xmlns:p14="http://schemas.microsoft.com/office/powerpoint/2010/main" val="344782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Long-term compounding</a:t>
            </a:r>
          </a:p>
          <a:p>
            <a:pPr marL="171450" indent="-171450">
              <a:buFont typeface="Arial" panose="020B0604020202020204" pitchFamily="34" charset="0"/>
              <a:buChar char="•"/>
            </a:pPr>
            <a:r>
              <a:rPr lang="en-US" b="0" dirty="0"/>
              <a:t>It's the "rolling snowball" effect. Put simply, compounding pays you earnings on your reinvested earnings. The longer you leave your money at work for you, the more exciting the numbers get. For example, imagine an investment of $10,000 at an annual rate of return of 8 percent. In 20 years, assuming no withdrawals, your $10,000 investment would grow to $46,610. In 25 years, it would grow to $68,485, a 47 percent gain over the 20-year figure. After 30 years, your account would total $100,627. (Of course, this is a hypothetical example that does not reflect the performance of any specific investment.)</a:t>
            </a:r>
          </a:p>
          <a:p>
            <a:pPr marL="171450" indent="-171450">
              <a:buFont typeface="Arial" panose="020B0604020202020204" pitchFamily="34" charset="0"/>
              <a:buChar char="•"/>
            </a:pPr>
            <a:r>
              <a:rPr lang="en-US" b="0" dirty="0"/>
              <a:t>This simple example also assumes that no taxes are paid along the way, so all money stays invested. That would be the case in a tax-deferred individual retirement account or qualified retirement plan, or even if you just bought and held shares of a stock that paid no dividends. The compounded earnings of deferred tax dollars are the main reason experts recommend fully funding all tax-advantaged retirement accounts and plans available to you.</a:t>
            </a:r>
          </a:p>
          <a:p>
            <a:pPr marL="171450" indent="-171450">
              <a:buFont typeface="Arial" panose="020B0604020202020204" pitchFamily="34" charset="0"/>
              <a:buChar char="•"/>
            </a:pPr>
            <a:r>
              <a:rPr lang="en-US" b="0" dirty="0"/>
              <a:t>While you should review your portfolio on a regular basis, the point is that money left alone in an investment offers the potential of a significant return over time. With time on your side, you don't have to go for investment "home runs" in order to be successful.</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Ride out market volatility</a:t>
            </a:r>
          </a:p>
          <a:p>
            <a:pPr marL="171450" indent="-171450">
              <a:buFont typeface="Arial" panose="020B0604020202020204" pitchFamily="34" charset="0"/>
              <a:buChar char="•"/>
            </a:pPr>
            <a:r>
              <a:rPr lang="en-US" b="0" dirty="0"/>
              <a:t>The longer you stay with a diversified portfolio of investments, the more likely you are to reduce your risk and improve opportunities for gain</a:t>
            </a:r>
          </a:p>
          <a:p>
            <a:pPr marL="171450" indent="-171450">
              <a:buFont typeface="Arial" panose="020B0604020202020204" pitchFamily="34" charset="0"/>
              <a:buChar char="•"/>
            </a:pPr>
            <a:r>
              <a:rPr lang="en-US" b="0" dirty="0"/>
              <a:t>Minimize risk somewhat by diversifying your holdings among different asset classes</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Asset allocation – spread investment dollars over several asset classes</a:t>
            </a:r>
          </a:p>
          <a:p>
            <a:pPr marL="171450" indent="-171450">
              <a:buFont typeface="Arial" panose="020B0604020202020204" pitchFamily="34" charset="0"/>
              <a:buChar char="•"/>
            </a:pPr>
            <a:r>
              <a:rPr lang="en-US" b="0" dirty="0"/>
              <a:t>Asset allocation is the process by which you spread your investment dollars over several categories of assets, usually referred to as asset classes. These classes include stocks, bonds, cash (and equivalents), real estate, precious metals, collectibles, and insurance products.</a:t>
            </a:r>
          </a:p>
          <a:p>
            <a:pPr marL="171450" indent="-171450">
              <a:buFont typeface="Arial" panose="020B0604020202020204" pitchFamily="34" charset="0"/>
              <a:buChar char="•"/>
            </a:pPr>
            <a:r>
              <a:rPr lang="en-US" b="0" dirty="0"/>
              <a:t>For many average investors, the focus is almost entirely on stocks, bonds (or mutual funds of stocks and bonds), and cash. You'll therefore also see the term asset classes used to refer to subcategories of these investments, such as aggressive growth stocks, long-term growth stocks, international stocks, government bonds (U.S., state, and local), high-quality corporate bonds, low-quality corporate bonds, and tax-free municipal bonds.</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Mix of asset classes you own is a large factor in determining your overall investment portfolio performance</a:t>
            </a:r>
          </a:p>
          <a:p>
            <a:pPr marL="171450" indent="-171450">
              <a:buFont typeface="Arial" panose="020B0604020202020204" pitchFamily="34" charset="0"/>
              <a:buChar char="•"/>
            </a:pPr>
            <a:r>
              <a:rPr lang="en-US" b="0" dirty="0"/>
              <a:t>There are two main reasons why asset allocation is important. First, the mix of asset classes you own is a large factor--some say the biggest by far--in determining your overall investment portfolio performance. In other words, the basic decision to divide your money 80 percent in stocks and 20 percent in bonds is probably more important than your subsequent decisions over exactly which companies to invest in, for example.</a:t>
            </a:r>
          </a:p>
          <a:p>
            <a:pPr marL="171450" indent="-171450">
              <a:buFont typeface="Arial" panose="020B0604020202020204" pitchFamily="34" charset="0"/>
              <a:buChar char="•"/>
            </a:pPr>
            <a:r>
              <a:rPr lang="en-US" b="0" dirty="0"/>
              <a:t>Second, by dividing your investment dollars among asset classes that do not respond to the same market forces in the same way at the same time, you can minimize the effects of market volatility while maximizing your chances of return in the long term. Ideally, if your investments in one class are performing poorly, you will have assets in another class doing well. The gains in the latter will offset the losses in the former, minimizing the overall effect on your portfolio.</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Consider liquidity in your investment choices</a:t>
            </a:r>
          </a:p>
          <a:p>
            <a:pPr marL="171450" indent="-171450">
              <a:buFont typeface="Arial" panose="020B0604020202020204" pitchFamily="34" charset="0"/>
              <a:buChar char="•"/>
            </a:pPr>
            <a:r>
              <a:rPr lang="en-US" b="0" dirty="0"/>
              <a:t>Liquidity refers to how quickly you can convert an investment into cash without loss of principal. Generally speaking, the sooner you'll need your money, the wiser it is to keep it in investments with comparatively less volatile price movements. You want to avoid a situation, for example, where you need to write a tuition check next Tuesday, but the money is tied up in a long-term mutual fund whose price is currently experiencing a loss.</a:t>
            </a:r>
          </a:p>
          <a:p>
            <a:pPr marL="171450" indent="-171450">
              <a:buFont typeface="Arial" panose="020B0604020202020204" pitchFamily="34" charset="0"/>
              <a:buChar char="•"/>
            </a:pPr>
            <a:r>
              <a:rPr lang="en-US" b="0" dirty="0"/>
              <a:t>Therefore, your liquidity needs should affect your investment choices. If you'll need the money within the next one to three years, you may want to invest in short-term bonds, certificates of deposit, a money market account, or a savings account. Your rate of return will likely be lower than that possible with more volatile investments such as stocks, but you'll breathe easier knowing that the principal you invested is relatively safe and quickly available, without concern over market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Dollar cost averaging </a:t>
            </a:r>
          </a:p>
          <a:p>
            <a:pPr marL="171450" indent="-171450">
              <a:buFont typeface="Arial" panose="020B0604020202020204" pitchFamily="34" charset="0"/>
              <a:buChar char="•"/>
            </a:pPr>
            <a:r>
              <a:rPr lang="en-US" b="0" dirty="0"/>
              <a:t>Dollar cost averaging is a method of accumulating shares of stock or a mutual fund by purchasing a fixed dollar amount of these securities at regularly scheduled intervals over an extended time. When the price is high, your fixed-dollar investment buys less, but when the prices are low, the same dollar investment will buy more shares. A regular, fixed-dollar investment should result in a lower average price per share than you would get buying a fixed number of shares at each investment interval.</a:t>
            </a:r>
          </a:p>
          <a:p>
            <a:pPr marL="171450" indent="-171450">
              <a:buFont typeface="Arial" panose="020B0604020202020204" pitchFamily="34" charset="0"/>
              <a:buChar char="•"/>
            </a:pPr>
            <a:r>
              <a:rPr lang="en-US" b="0" dirty="0"/>
              <a:t>Remember that, just as with any investment strategy, dollar cost averaging can't guarantee you a profit or protect you against a loss if the market is declining. To maximize the potential effects of dollar cost averaging, you should also assess your ability to keep investing even when the market is down.</a:t>
            </a:r>
          </a:p>
          <a:p>
            <a:pPr marL="171450" indent="-171450">
              <a:buFont typeface="Arial" panose="020B0604020202020204" pitchFamily="34" charset="0"/>
              <a:buChar char="•"/>
            </a:pPr>
            <a:r>
              <a:rPr lang="en-US" b="0" dirty="0"/>
              <a:t>An alternative to dollar cost averaging would be trying to "time the market," in an effort to predict how the price of the shares will fluctuate in the months ahead so you can make your full investment at the absolute lowest point. However, market timing is generally unprofitable guesswork. The discipline of regular saving is a much more beneficial strategy, and it takes no mental effort or study.</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A07FFFD8-0258-4485-B8E2-4BAD51DA3D62}" type="slidenum">
              <a:rPr lang="en-US" smtClean="0"/>
              <a:t>16</a:t>
            </a:fld>
            <a:endParaRPr lang="en-US"/>
          </a:p>
        </p:txBody>
      </p:sp>
    </p:spTree>
    <p:extLst>
      <p:ext uri="{BB962C8B-B14F-4D97-AF65-F5344CB8AC3E}">
        <p14:creationId xmlns:p14="http://schemas.microsoft.com/office/powerpoint/2010/main" val="278329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Businesses sell shares of stock to investors as a way to raise money to finance expansion, pay off debt, and provide operating capital. </a:t>
            </a:r>
          </a:p>
          <a:p>
            <a:pPr marL="171450" indent="-171450">
              <a:buFont typeface="Arial" panose="020B0604020202020204" pitchFamily="34" charset="0"/>
              <a:buChar char="•"/>
            </a:pPr>
            <a:r>
              <a:rPr lang="en-US" dirty="0"/>
              <a:t>Each share of stock represents a proportional share of ownership in the company. As a stockholder, you share in a portion of any profits and growth of the company. </a:t>
            </a:r>
          </a:p>
          <a:p>
            <a:pPr marL="171450" indent="-171450">
              <a:buFont typeface="Arial" panose="020B0604020202020204" pitchFamily="34" charset="0"/>
              <a:buChar char="•"/>
            </a:pPr>
            <a:r>
              <a:rPr lang="en-US" dirty="0"/>
              <a:t>Dividends from earnings are paid to shareholders, and growth is realized by the increase in value of the stock.</a:t>
            </a:r>
          </a:p>
          <a:p>
            <a:pPr marL="171450" indent="-171450">
              <a:buFont typeface="Arial" panose="020B0604020202020204" pitchFamily="34" charset="0"/>
              <a:buChar char="•"/>
            </a:pPr>
            <a:r>
              <a:rPr lang="en-US" dirty="0"/>
              <a:t>Stock ownership also generally gives you the right to vote on management issues. Company executives work for the shareholders, who are represented by an elected board of directors. The goal of management is to increase the value of the corporation's equity. If shareholders are dissatisfied with the corporation's performance, they can vote for a change in management.</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17</a:t>
            </a:fld>
            <a:endParaRPr lang="en-US"/>
          </a:p>
        </p:txBody>
      </p:sp>
    </p:spTree>
    <p:extLst>
      <p:ext uri="{BB962C8B-B14F-4D97-AF65-F5344CB8AC3E}">
        <p14:creationId xmlns:p14="http://schemas.microsoft.com/office/powerpoint/2010/main" val="307551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main reason that investors buy stock is for capital appreciation and growth. Although past performance is no guarantee of future results, stocks have historically provided a higher average annual rate of return than other investments, including bonds and cash equivalents. </a:t>
            </a:r>
          </a:p>
          <a:p>
            <a:pPr marL="171450" indent="-171450">
              <a:buFont typeface="Arial" panose="020B0604020202020204" pitchFamily="34" charset="0"/>
              <a:buChar char="•"/>
            </a:pPr>
            <a:r>
              <a:rPr lang="en-US" dirty="0"/>
              <a:t>Correspondingly, though, stocks are generally considered to have more volatility than bonds or cash equivalents. </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18</a:t>
            </a:fld>
            <a:endParaRPr lang="en-US"/>
          </a:p>
        </p:txBody>
      </p:sp>
    </p:spTree>
    <p:extLst>
      <p:ext uri="{BB962C8B-B14F-4D97-AF65-F5344CB8AC3E}">
        <p14:creationId xmlns:p14="http://schemas.microsoft.com/office/powerpoint/2010/main" val="294471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Yes, you can. There are no assurances that a stock will increase in value. Several factors can affect the value of your stocks:</a:t>
            </a:r>
          </a:p>
          <a:p>
            <a:pPr marL="171450" indent="-171450">
              <a:buFont typeface="Arial" panose="020B0604020202020204" pitchFamily="34" charset="0"/>
              <a:buChar char="•"/>
            </a:pPr>
            <a:r>
              <a:rPr lang="en-US" dirty="0"/>
              <a:t>Actions of investors: If a large number of investors believe that the nation is entering a recession, their actions can affect the direction of the stock market </a:t>
            </a:r>
          </a:p>
          <a:p>
            <a:pPr marL="171450" indent="-171450">
              <a:buFont typeface="Arial" panose="020B0604020202020204" pitchFamily="34" charset="0"/>
              <a:buChar char="•"/>
            </a:pPr>
            <a:r>
              <a:rPr lang="en-US" dirty="0"/>
              <a:t>Business conditions: A new patent, an increase in profits, a pending merger, or litigation could affect investor interest and stock prices </a:t>
            </a:r>
          </a:p>
          <a:p>
            <a:pPr marL="171450" indent="-171450">
              <a:buFont typeface="Arial" panose="020B0604020202020204" pitchFamily="34" charset="0"/>
              <a:buChar char="•"/>
            </a:pPr>
            <a:r>
              <a:rPr lang="en-US" dirty="0"/>
              <a:t>Economic conditions: Employment, inflation, inventory, and consumer spending influence the potential profit of a company and its stock price </a:t>
            </a:r>
          </a:p>
          <a:p>
            <a:pPr marL="171450" indent="-171450">
              <a:buFont typeface="Arial" panose="020B0604020202020204" pitchFamily="34" charset="0"/>
              <a:buChar char="•"/>
            </a:pPr>
            <a:r>
              <a:rPr lang="en-US" dirty="0"/>
              <a:t>Government actions: Decisions on interest rates, taxes, trade policy, antitrust litigation, and the budget impact stock prices </a:t>
            </a:r>
          </a:p>
          <a:p>
            <a:pPr marL="171450" indent="-171450">
              <a:buFont typeface="Arial" panose="020B0604020202020204" pitchFamily="34" charset="0"/>
              <a:buChar char="•"/>
            </a:pPr>
            <a:r>
              <a:rPr lang="en-US" dirty="0"/>
              <a:t>Global economy: Changes in foreign exchange rates, tariffs, or diplomatic relations can cause stocks to go up or down </a:t>
            </a:r>
          </a:p>
          <a:p>
            <a:pPr marL="171450" indent="-171450">
              <a:buFont typeface="Arial" panose="020B0604020202020204" pitchFamily="34" charset="0"/>
              <a:buChar char="•"/>
            </a:pPr>
            <a:r>
              <a:rPr lang="en-US" dirty="0"/>
              <a:t>Understanding these factors can help you make sound investment decisions and keep losses to a minimum.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FFFD8-0258-4485-B8E2-4BAD51DA3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82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especially beneficial for people in a higher tax bracket. </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6</a:t>
            </a:fld>
            <a:endParaRPr lang="en-US"/>
          </a:p>
        </p:txBody>
      </p:sp>
    </p:spTree>
    <p:extLst>
      <p:ext uri="{BB962C8B-B14F-4D97-AF65-F5344CB8AC3E}">
        <p14:creationId xmlns:p14="http://schemas.microsoft.com/office/powerpoint/2010/main" val="262046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C04DC-2F75-4345-867E-A8F7A798C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03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two ways money is contributed to your 401(k) plan.</a:t>
            </a:r>
          </a:p>
          <a:p>
            <a:pPr marL="171450" indent="-171450">
              <a:buFont typeface="Arial" panose="020B0604020202020204" pitchFamily="34" charset="0"/>
              <a:buChar char="•"/>
            </a:pPr>
            <a:r>
              <a:rPr lang="en-US" dirty="0"/>
              <a:t>One is your voluntary contribution. There are usually limits on how much you can contribute based on percentage of pay.</a:t>
            </a:r>
          </a:p>
          <a:p>
            <a:pPr marL="171450" indent="-171450">
              <a:buFont typeface="Arial" panose="020B0604020202020204" pitchFamily="34" charset="0"/>
              <a:buChar char="•"/>
            </a:pPr>
            <a:r>
              <a:rPr lang="en-US" dirty="0"/>
              <a:t>Next is the employer’s matching contribution, which is essentially free money. Employers often match contributions up to a certain point. </a:t>
            </a:r>
          </a:p>
          <a:p>
            <a:pPr marL="171450" indent="-171450">
              <a:buFont typeface="Arial" panose="020B0604020202020204" pitchFamily="34" charset="0"/>
              <a:buChar char="•"/>
            </a:pPr>
            <a:r>
              <a:rPr lang="en-US" dirty="0"/>
              <a:t>Employees should strive to contribute at least as close to the maximum they can to get a matching contribution. If there’s a 50 percent match on a contribution, the employee is already guaranteed that growth. </a:t>
            </a:r>
          </a:p>
          <a:p>
            <a:pPr marL="171450" indent="-171450">
              <a:buFont typeface="Arial" panose="020B0604020202020204" pitchFamily="34" charset="0"/>
              <a:buChar char="•"/>
            </a:pPr>
            <a:r>
              <a:rPr lang="en-US" dirty="0"/>
              <a:t>Employees typically become vested through years of service with the company.</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8</a:t>
            </a:fld>
            <a:endParaRPr lang="en-US"/>
          </a:p>
        </p:txBody>
      </p:sp>
    </p:spTree>
    <p:extLst>
      <p:ext uri="{BB962C8B-B14F-4D97-AF65-F5344CB8AC3E}">
        <p14:creationId xmlns:p14="http://schemas.microsoft.com/office/powerpoint/2010/main" val="174333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earlier you save, the better off you’ll be.</a:t>
            </a:r>
          </a:p>
          <a:p>
            <a:pPr marL="171450" indent="-171450">
              <a:buFont typeface="Arial" panose="020B0604020202020204" pitchFamily="34" charset="0"/>
              <a:buChar char="•"/>
            </a:pPr>
            <a:r>
              <a:rPr lang="en-US" dirty="0"/>
              <a:t>Time is on your side when it comes to contributing to your 401(k) plan.</a:t>
            </a:r>
          </a:p>
          <a:p>
            <a:pPr marL="171450" indent="-171450">
              <a:buFont typeface="Arial" panose="020B0604020202020204" pitchFamily="34" charset="0"/>
              <a:buChar char="•"/>
            </a:pPr>
            <a:r>
              <a:rPr lang="en-US" dirty="0"/>
              <a:t>However, it’s never too late to start contributing.</a:t>
            </a:r>
          </a:p>
          <a:p>
            <a:pPr marL="171450" indent="-171450">
              <a:buFont typeface="Arial" panose="020B0604020202020204" pitchFamily="34" charset="0"/>
              <a:buChar char="•"/>
            </a:pPr>
            <a:r>
              <a:rPr lang="en-US" dirty="0"/>
              <a:t>The power of compound interest helps you build your retirement savings. </a:t>
            </a:r>
          </a:p>
          <a:p>
            <a:pPr marL="171450" indent="-171450">
              <a:buFont typeface="Arial" panose="020B0604020202020204" pitchFamily="34" charset="0"/>
              <a:buChar char="•"/>
            </a:pPr>
            <a:r>
              <a:rPr lang="en-US" dirty="0"/>
              <a:t>It’s illustrated in this chart showing the accumulation of $100 per month over a 30-year period. </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10</a:t>
            </a:fld>
            <a:endParaRPr lang="en-US"/>
          </a:p>
        </p:txBody>
      </p:sp>
    </p:spTree>
    <p:extLst>
      <p:ext uri="{BB962C8B-B14F-4D97-AF65-F5344CB8AC3E}">
        <p14:creationId xmlns:p14="http://schemas.microsoft.com/office/powerpoint/2010/main" val="261170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you 401(k) plan, you need to remember to invest for the long term</a:t>
            </a:r>
          </a:p>
          <a:p>
            <a:pPr marL="171450" indent="-171450">
              <a:buFont typeface="Arial" panose="020B0604020202020204" pitchFamily="34" charset="0"/>
              <a:buChar char="•"/>
            </a:pPr>
            <a:r>
              <a:rPr lang="en-US" dirty="0"/>
              <a:t>Employers typically offer a range of investment fund options that are professionally managed and diversified to spread investment risk.</a:t>
            </a:r>
          </a:p>
          <a:p>
            <a:pPr marL="171450" indent="-171450">
              <a:buFont typeface="Arial" panose="020B0604020202020204" pitchFamily="34" charset="0"/>
              <a:buChar char="•"/>
            </a:pPr>
            <a:r>
              <a:rPr lang="en-US" dirty="0"/>
              <a:t>You decide how to allocate your money among the options.</a:t>
            </a:r>
          </a:p>
          <a:p>
            <a:pPr marL="171450" indent="-171450">
              <a:buFont typeface="Arial" panose="020B0604020202020204" pitchFamily="34" charset="0"/>
              <a:buChar char="•"/>
            </a:pPr>
            <a:r>
              <a:rPr lang="en-US" dirty="0"/>
              <a:t>Generally speaking, the longer your time horizon, the more you should invest in stock funds. Historically, stocks have outperformed bonds and money market funds over the long term.</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11</a:t>
            </a:fld>
            <a:endParaRPr lang="en-US"/>
          </a:p>
        </p:txBody>
      </p:sp>
    </p:spTree>
    <p:extLst>
      <p:ext uri="{BB962C8B-B14F-4D97-AF65-F5344CB8AC3E}">
        <p14:creationId xmlns:p14="http://schemas.microsoft.com/office/powerpoint/2010/main" val="125297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borrow against your 401(k) plan unless it’s absolutely necessary.</a:t>
            </a:r>
          </a:p>
          <a:p>
            <a:r>
              <a:rPr lang="en-US" dirty="0"/>
              <a:t>Many 401(k) plans allow you to borrow up to half of your vested balance with a $50,000 limit at a reasonable interest rate. </a:t>
            </a:r>
          </a:p>
          <a:p>
            <a:r>
              <a:rPr lang="en-US" dirty="0"/>
              <a:t>The outstanding balance becomes due immediately if you quit your job or get laid off before the loan is repaid. If you can’t pay it back, the outstanding loan will be taxed at your marginal tax rate. </a:t>
            </a:r>
          </a:p>
          <a:p>
            <a:r>
              <a:rPr lang="en-US" dirty="0"/>
              <a:t>In addition, individuals under age 59½ will face a 10 percent early withdrawal penalty on the loan amount as well.</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12</a:t>
            </a:fld>
            <a:endParaRPr lang="en-US"/>
          </a:p>
        </p:txBody>
      </p:sp>
    </p:spTree>
    <p:extLst>
      <p:ext uri="{BB962C8B-B14F-4D97-AF65-F5344CB8AC3E}">
        <p14:creationId xmlns:p14="http://schemas.microsoft.com/office/powerpoint/2010/main" val="1741239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Don’t cash out your 401(k) when you change jobs.</a:t>
            </a:r>
          </a:p>
          <a:p>
            <a:pPr marL="171450" indent="-171450">
              <a:buFont typeface="Arial" panose="020B0604020202020204" pitchFamily="34" charset="0"/>
              <a:buChar char="•"/>
            </a:pPr>
            <a:r>
              <a:rPr lang="en-US" dirty="0"/>
              <a:t>You typically have several options available to you.</a:t>
            </a:r>
          </a:p>
          <a:p>
            <a:pPr marL="171450" indent="-171450">
              <a:buFont typeface="Arial" panose="020B0604020202020204" pitchFamily="34" charset="0"/>
              <a:buChar char="•"/>
            </a:pPr>
            <a:r>
              <a:rPr lang="en-US" dirty="0"/>
              <a:t>If your balance is $5,000 or more, you may be able to leave your money in your former employer’s plan. </a:t>
            </a:r>
          </a:p>
          <a:p>
            <a:pPr marL="171450" indent="-171450">
              <a:buFont typeface="Arial" panose="020B0604020202020204" pitchFamily="34" charset="0"/>
              <a:buChar char="•"/>
            </a:pPr>
            <a:r>
              <a:rPr lang="en-US" dirty="0"/>
              <a:t>You can also roll the money into your new employer’s 401(k) plan or into a rollover IRA. </a:t>
            </a:r>
          </a:p>
          <a:p>
            <a:pPr marL="171450" indent="-171450">
              <a:buFont typeface="Arial" panose="020B0604020202020204" pitchFamily="34" charset="0"/>
              <a:buChar char="•"/>
            </a:pPr>
            <a:r>
              <a:rPr lang="en-US" dirty="0"/>
              <a:t>If the transfer goes directly from your old plan to your new employer’s plan or to a rollover IRA, you can avoid having taxes withheld. </a:t>
            </a:r>
          </a:p>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13</a:t>
            </a:fld>
            <a:endParaRPr lang="en-US"/>
          </a:p>
        </p:txBody>
      </p:sp>
    </p:spTree>
    <p:extLst>
      <p:ext uri="{BB962C8B-B14F-4D97-AF65-F5344CB8AC3E}">
        <p14:creationId xmlns:p14="http://schemas.microsoft.com/office/powerpoint/2010/main" val="225144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FFFD8-0258-4485-B8E2-4BAD51DA3D62}" type="slidenum">
              <a:rPr lang="en-US" smtClean="0"/>
              <a:t>14</a:t>
            </a:fld>
            <a:endParaRPr lang="en-US"/>
          </a:p>
        </p:txBody>
      </p:sp>
    </p:spTree>
    <p:extLst>
      <p:ext uri="{BB962C8B-B14F-4D97-AF65-F5344CB8AC3E}">
        <p14:creationId xmlns:p14="http://schemas.microsoft.com/office/powerpoint/2010/main" val="2119787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ommons.wikimedia.org/wiki/File:Houston_night.jpg" TargetMode="External"/><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E3E4-C06E-45E9-82A2-83C7E553B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082341-A5D0-45B4-833A-FBEFCFAF6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AAB083-06F8-4D73-AB50-E133799AF3E2}"/>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5" name="Footer Placeholder 4">
            <a:extLst>
              <a:ext uri="{FF2B5EF4-FFF2-40B4-BE49-F238E27FC236}">
                <a16:creationId xmlns:a16="http://schemas.microsoft.com/office/drawing/2014/main" id="{51D791E2-D02C-46D9-BB84-9B32707F2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CD88-8402-4B10-BC86-1554AF2CE115}"/>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4268790221"/>
      </p:ext>
    </p:extLst>
  </p:cSld>
  <p:clrMapOvr>
    <a:masterClrMapping/>
  </p:clrMapOvr>
  <p:transition advClick="0" advTm="6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6925-A825-422C-8910-165284654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0ECF3-926D-4312-B556-591B97CC1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BBCDB-A899-4498-BFCF-B99C7C58AC45}"/>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5" name="Footer Placeholder 4">
            <a:extLst>
              <a:ext uri="{FF2B5EF4-FFF2-40B4-BE49-F238E27FC236}">
                <a16:creationId xmlns:a16="http://schemas.microsoft.com/office/drawing/2014/main" id="{047A782D-7CF2-4D30-AF70-57180C688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AC545-2156-4511-9F73-A02FCB801BB7}"/>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1307794641"/>
      </p:ext>
    </p:extLst>
  </p:cSld>
  <p:clrMapOvr>
    <a:masterClrMapping/>
  </p:clrMapOvr>
  <p:transition advClick="0" advTm="6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656991-39FA-426E-BD19-9EFB2524C9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3982A-F011-4449-BD2E-B066140A68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83F3B-B7D2-4097-B14C-254949911456}"/>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5" name="Footer Placeholder 4">
            <a:extLst>
              <a:ext uri="{FF2B5EF4-FFF2-40B4-BE49-F238E27FC236}">
                <a16:creationId xmlns:a16="http://schemas.microsoft.com/office/drawing/2014/main" id="{225FB3D4-5D64-46C8-8910-B18FA3525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1B3F2-BCAB-4EB6-BEC0-C8EE370225E1}"/>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1848486584"/>
      </p:ext>
    </p:extLst>
  </p:cSld>
  <p:clrMapOvr>
    <a:masterClrMapping/>
  </p:clrMapOvr>
  <p:transition advClick="0" advTm="6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2007219"/>
            <a:ext cx="9144000" cy="1502743"/>
          </a:xfrm>
        </p:spPr>
        <p:txBody>
          <a:bodyPr anchor="b">
            <a:normAutofit/>
          </a:bodyPr>
          <a:lstStyle>
            <a:lvl1pPr algn="ctr">
              <a:defRPr sz="5400" kern="1200" baseline="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accent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77DD31C0-590D-49C6-8E1F-07C593CEDD4D}"/>
              </a:ext>
            </a:extLst>
          </p:cNvPr>
          <p:cNvPicPr>
            <a:picLocks noChangeAspect="1"/>
          </p:cNvPicPr>
          <p:nvPr userDrawn="1"/>
        </p:nvPicPr>
        <p:blipFill>
          <a:blip r:embed="rId2"/>
          <a:stretch>
            <a:fillRect/>
          </a:stretch>
        </p:blipFill>
        <p:spPr>
          <a:xfrm>
            <a:off x="3562443" y="-160077"/>
            <a:ext cx="5067114" cy="3085987"/>
          </a:xfrm>
          <a:prstGeom prst="rect">
            <a:avLst/>
          </a:prstGeom>
        </p:spPr>
      </p:pic>
    </p:spTree>
    <p:extLst>
      <p:ext uri="{BB962C8B-B14F-4D97-AF65-F5344CB8AC3E}">
        <p14:creationId xmlns:p14="http://schemas.microsoft.com/office/powerpoint/2010/main" val="96811518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1"/>
      </p:bgRef>
    </p:bg>
    <p:spTree>
      <p:nvGrpSpPr>
        <p:cNvPr id="1" name=""/>
        <p:cNvGrpSpPr/>
        <p:nvPr/>
      </p:nvGrpSpPr>
      <p:grpSpPr>
        <a:xfrm>
          <a:off x="0" y="0"/>
          <a:ext cx="0" cy="0"/>
          <a:chOff x="0" y="0"/>
          <a:chExt cx="0" cy="0"/>
        </a:xfrm>
      </p:grpSpPr>
      <p:pic>
        <p:nvPicPr>
          <p:cNvPr id="5" name="Picture 4" descr="File:Houston night.jpg - Wikimedia Commons">
            <a:extLst>
              <a:ext uri="{FF2B5EF4-FFF2-40B4-BE49-F238E27FC236}">
                <a16:creationId xmlns:a16="http://schemas.microsoft.com/office/drawing/2014/main" id="{04472AA5-1EAF-DB49-9DEA-F31E489C6AAB}"/>
              </a:ext>
            </a:extLst>
          </p:cNvPr>
          <p:cNvPicPr>
            <a:picLocks noChangeAspect="1"/>
          </p:cNvPicPr>
          <p:nvPr userDrawn="1"/>
        </p:nvPicPr>
        <p:blipFill rotWithShape="1">
          <a:blip r:embed="rId2">
            <a:lum bright="70000" contrast="-70000"/>
            <a:extLst>
              <a:ext uri="{837473B0-CC2E-450A-ABE3-18F120FF3D39}">
                <a1611:picAttrSrcUrl xmlns:a1611="http://schemas.microsoft.com/office/drawing/2016/11/main" r:id="rId3"/>
              </a:ext>
            </a:extLst>
          </a:blip>
          <a:srcRect t="11324" b="7285"/>
          <a:stretch/>
        </p:blipFill>
        <p:spPr>
          <a:xfrm>
            <a:off x="-199524" y="0"/>
            <a:ext cx="12591047" cy="6831946"/>
          </a:xfrm>
          <a:prstGeom prst="rect">
            <a:avLst/>
          </a:prstGeom>
        </p:spPr>
      </p:pic>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886493"/>
            <a:ext cx="9144000" cy="1502743"/>
          </a:xfrm>
        </p:spPr>
        <p:txBody>
          <a:bodyPr anchor="b">
            <a:normAutofit/>
          </a:bodyPr>
          <a:lstStyle>
            <a:lvl1pPr algn="ctr">
              <a:defRPr sz="54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tx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Box 5">
            <a:extLst>
              <a:ext uri="{FF2B5EF4-FFF2-40B4-BE49-F238E27FC236}">
                <a16:creationId xmlns:a16="http://schemas.microsoft.com/office/drawing/2014/main" id="{AC145B0E-C8B2-F345-A18F-4C13679427EC}"/>
              </a:ext>
            </a:extLst>
          </p:cNvPr>
          <p:cNvSpPr txBox="1"/>
          <p:nvPr userDrawn="1"/>
        </p:nvSpPr>
        <p:spPr>
          <a:xfrm>
            <a:off x="-208547" y="6831947"/>
            <a:ext cx="11448047" cy="230832"/>
          </a:xfrm>
          <a:prstGeom prst="rect">
            <a:avLst/>
          </a:prstGeom>
          <a:noFill/>
        </p:spPr>
        <p:txBody>
          <a:bodyPr wrap="square" rtlCol="0">
            <a:spAutoFit/>
          </a:bodyPr>
          <a:lstStyle/>
          <a:p>
            <a:r>
              <a:rPr lang="en-US" sz="900">
                <a:hlinkClick r:id="rId3" tooltip="https://commons.wikimedia.org/wiki/File:Houston_night.jpg"/>
              </a:rPr>
              <a:t>This Photo</a:t>
            </a:r>
            <a:r>
              <a:rPr lang="en-US" sz="900"/>
              <a:t> by Unknown Author is licensed under </a:t>
            </a:r>
            <a:r>
              <a:rPr lang="en-US" sz="900">
                <a:hlinkClick r:id="rId4" tooltip="https://creativecommons.org/licenses/by-sa/3.0/"/>
              </a:rPr>
              <a:t>CC BY-SA</a:t>
            </a:r>
            <a:endParaRPr lang="en-US" sz="900"/>
          </a:p>
        </p:txBody>
      </p:sp>
      <p:pic>
        <p:nvPicPr>
          <p:cNvPr id="7" name="Picture 6">
            <a:extLst>
              <a:ext uri="{FF2B5EF4-FFF2-40B4-BE49-F238E27FC236}">
                <a16:creationId xmlns:a16="http://schemas.microsoft.com/office/drawing/2014/main" id="{036B4F15-5F9E-41BB-A68C-69B6BC934AAE}"/>
              </a:ext>
            </a:extLst>
          </p:cNvPr>
          <p:cNvPicPr>
            <a:picLocks noChangeAspect="1"/>
          </p:cNvPicPr>
          <p:nvPr userDrawn="1"/>
        </p:nvPicPr>
        <p:blipFill>
          <a:blip r:embed="rId5"/>
          <a:stretch>
            <a:fillRect/>
          </a:stretch>
        </p:blipFill>
        <p:spPr>
          <a:xfrm>
            <a:off x="3562443" y="-214398"/>
            <a:ext cx="5067114" cy="3085987"/>
          </a:xfrm>
          <a:prstGeom prst="rect">
            <a:avLst/>
          </a:prstGeom>
        </p:spPr>
      </p:pic>
    </p:spTree>
    <p:extLst>
      <p:ext uri="{BB962C8B-B14F-4D97-AF65-F5344CB8AC3E}">
        <p14:creationId xmlns:p14="http://schemas.microsoft.com/office/powerpoint/2010/main" val="214718891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30201" y="-99394"/>
            <a:ext cx="2743200"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263530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8793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802561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890834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1116872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10" name="Picture 9">
            <a:extLst>
              <a:ext uri="{FF2B5EF4-FFF2-40B4-BE49-F238E27FC236}">
                <a16:creationId xmlns:a16="http://schemas.microsoft.com/office/drawing/2014/main" id="{673E53C7-0FF2-084C-A5C5-66F86596A003}"/>
              </a:ext>
            </a:extLst>
          </p:cNvPr>
          <p:cNvPicPr>
            <a:picLocks noChangeAspect="1"/>
          </p:cNvPicPr>
          <p:nvPr userDrawn="1"/>
        </p:nvPicPr>
        <p:blipFill>
          <a:blip r:embed="rId2"/>
          <a:stretch>
            <a:fillRect/>
          </a:stretch>
        </p:blipFill>
        <p:spPr>
          <a:xfrm>
            <a:off x="3812249" y="136525"/>
            <a:ext cx="4567502" cy="2514433"/>
          </a:xfrm>
          <a:prstGeom prst="rect">
            <a:avLst/>
          </a:prstGeom>
        </p:spPr>
      </p:pic>
    </p:spTree>
    <p:extLst>
      <p:ext uri="{BB962C8B-B14F-4D97-AF65-F5344CB8AC3E}">
        <p14:creationId xmlns:p14="http://schemas.microsoft.com/office/powerpoint/2010/main" val="107713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DB40-E785-40E1-BD1E-50F3A8786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6633D0-B204-417C-9C31-BC3E8A7821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040E0-9755-4AE1-B190-DCD5A741AE8A}"/>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5" name="Footer Placeholder 4">
            <a:extLst>
              <a:ext uri="{FF2B5EF4-FFF2-40B4-BE49-F238E27FC236}">
                <a16:creationId xmlns:a16="http://schemas.microsoft.com/office/drawing/2014/main" id="{1B5BB368-783E-4546-9BDC-90E795E29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F6CA9-30CE-4204-BE89-AF38578F0FF0}"/>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2457181958"/>
      </p:ext>
    </p:extLst>
  </p:cSld>
  <p:clrMapOvr>
    <a:masterClrMapping/>
  </p:clrMapOvr>
  <p:transition advClick="0" advTm="600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7BAD774F-CE5F-7446-9857-EF6ABF4CF992}"/>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155496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2A73F45D-FD1F-1A45-896B-D0CB751C5C83}"/>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3083050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CFD22730-49DD-C141-AAF2-DB46472EA65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D7F77F-4DE2-1642-A09E-4CF3250FBD42}"/>
              </a:ext>
            </a:extLst>
          </p:cNvPr>
          <p:cNvPicPr>
            <a:picLocks noChangeAspect="1"/>
          </p:cNvPicPr>
          <p:nvPr userDrawn="1"/>
        </p:nvPicPr>
        <p:blipFill>
          <a:blip r:embed="rId2"/>
          <a:stretch>
            <a:fillRect/>
          </a:stretch>
        </p:blipFill>
        <p:spPr>
          <a:xfrm>
            <a:off x="10766502" y="6060734"/>
            <a:ext cx="1425498" cy="780123"/>
          </a:xfrm>
          <a:prstGeom prst="rect">
            <a:avLst/>
          </a:prstGeom>
        </p:spPr>
      </p:pic>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838200" y="1608562"/>
            <a:ext cx="4247146" cy="4531065"/>
          </a:xfrm>
          <a:prstGeom prst="round2DiagRect">
            <a:avLst/>
          </a:prstGeom>
          <a:ln>
            <a:solidFill>
              <a:schemeClr val="bg1">
                <a:lumMod val="85000"/>
              </a:schemeClr>
            </a:solidFill>
          </a:ln>
        </p:spPr>
        <p:txBody>
          <a:bodyPr/>
          <a:lstStyle/>
          <a:p>
            <a:r>
              <a:rPr lang="en-US" dirty="0"/>
              <a:t>Click icon to add picture</a:t>
            </a:r>
          </a:p>
        </p:txBody>
      </p:sp>
      <p:pic>
        <p:nvPicPr>
          <p:cNvPr id="10" name="Picture 9">
            <a:extLst>
              <a:ext uri="{FF2B5EF4-FFF2-40B4-BE49-F238E27FC236}">
                <a16:creationId xmlns:a16="http://schemas.microsoft.com/office/drawing/2014/main" id="{9BF7948F-FDA7-4B3C-A10B-FAEAE6D4A3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2" name="Picture 11">
            <a:extLst>
              <a:ext uri="{FF2B5EF4-FFF2-40B4-BE49-F238E27FC236}">
                <a16:creationId xmlns:a16="http://schemas.microsoft.com/office/drawing/2014/main" id="{3F29D085-C741-46BC-8861-A03E3DE520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481346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720311"/>
            <a:ext cx="4295775" cy="4230603"/>
          </a:xfrm>
          <a:prstGeom prst="ellipse">
            <a:avLst/>
          </a:prstGeom>
          <a:ln>
            <a:solidFill>
              <a:schemeClr val="bg1">
                <a:lumMod val="85000"/>
              </a:schemeClr>
            </a:solidFill>
          </a:ln>
        </p:spPr>
        <p:txBody>
          <a:bodyPr/>
          <a:lstStyle/>
          <a:p>
            <a:r>
              <a:rPr lang="en-US"/>
              <a:t>Click icon to add picture</a:t>
            </a:r>
          </a:p>
        </p:txBody>
      </p:sp>
      <p:cxnSp>
        <p:nvCxnSpPr>
          <p:cNvPr id="12" name="Straight Connector 11">
            <a:extLst>
              <a:ext uri="{FF2B5EF4-FFF2-40B4-BE49-F238E27FC236}">
                <a16:creationId xmlns:a16="http://schemas.microsoft.com/office/drawing/2014/main" id="{6AE30B31-0362-E646-8DFF-961BFF70FD4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391C05-C3B4-254A-BA08-F381E8320C65}"/>
              </a:ext>
            </a:extLst>
          </p:cNvPr>
          <p:cNvPicPr>
            <a:picLocks noChangeAspect="1"/>
          </p:cNvPicPr>
          <p:nvPr userDrawn="1"/>
        </p:nvPicPr>
        <p:blipFill>
          <a:blip r:embed="rId2"/>
          <a:stretch>
            <a:fillRect/>
          </a:stretch>
        </p:blipFill>
        <p:spPr>
          <a:xfrm>
            <a:off x="10766502" y="6060673"/>
            <a:ext cx="1425498" cy="780123"/>
          </a:xfrm>
          <a:prstGeom prst="rect">
            <a:avLst/>
          </a:prstGeom>
        </p:spPr>
      </p:pic>
      <p:pic>
        <p:nvPicPr>
          <p:cNvPr id="10" name="Picture 9">
            <a:extLst>
              <a:ext uri="{FF2B5EF4-FFF2-40B4-BE49-F238E27FC236}">
                <a16:creationId xmlns:a16="http://schemas.microsoft.com/office/drawing/2014/main" id="{4B46A0AB-FC6A-4A49-8D04-F447AD7BBB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1" name="Picture 10">
            <a:extLst>
              <a:ext uri="{FF2B5EF4-FFF2-40B4-BE49-F238E27FC236}">
                <a16:creationId xmlns:a16="http://schemas.microsoft.com/office/drawing/2014/main" id="{297F7F73-6066-4D0C-BEA5-3EBCBAA291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1299147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608563"/>
            <a:ext cx="4295775" cy="4342352"/>
          </a:xfrm>
          <a:prstGeom prst="diamond">
            <a:avLst/>
          </a:prstGeom>
          <a:ln>
            <a:solidFill>
              <a:schemeClr val="bg1">
                <a:lumMod val="85000"/>
              </a:schemeClr>
            </a:solidFill>
          </a:ln>
        </p:spPr>
        <p:txBody>
          <a:bodyPr/>
          <a:lstStyle/>
          <a:p>
            <a:r>
              <a:rPr lang="en-US"/>
              <a:t>Click icon to add picture</a:t>
            </a:r>
          </a:p>
        </p:txBody>
      </p:sp>
      <p:cxnSp>
        <p:nvCxnSpPr>
          <p:cNvPr id="10" name="Straight Connector 9">
            <a:extLst>
              <a:ext uri="{FF2B5EF4-FFF2-40B4-BE49-F238E27FC236}">
                <a16:creationId xmlns:a16="http://schemas.microsoft.com/office/drawing/2014/main" id="{140AFB9E-57DE-DA4A-84D6-BFF8D3AC156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90AF1F-729F-A546-998E-E79AECDFB7A1}"/>
              </a:ext>
            </a:extLst>
          </p:cNvPr>
          <p:cNvPicPr>
            <a:picLocks noChangeAspect="1"/>
          </p:cNvPicPr>
          <p:nvPr userDrawn="1"/>
        </p:nvPicPr>
        <p:blipFill>
          <a:blip r:embed="rId2"/>
          <a:stretch>
            <a:fillRect/>
          </a:stretch>
        </p:blipFill>
        <p:spPr>
          <a:xfrm>
            <a:off x="10766502" y="6060734"/>
            <a:ext cx="1425498" cy="780123"/>
          </a:xfrm>
          <a:prstGeom prst="rect">
            <a:avLst/>
          </a:prstGeom>
        </p:spPr>
      </p:pic>
      <p:pic>
        <p:nvPicPr>
          <p:cNvPr id="11" name="Picture 10">
            <a:extLst>
              <a:ext uri="{FF2B5EF4-FFF2-40B4-BE49-F238E27FC236}">
                <a16:creationId xmlns:a16="http://schemas.microsoft.com/office/drawing/2014/main" id="{2B9AE3FF-3ADC-452F-99CF-51DE45079A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4" name="Picture 13">
            <a:extLst>
              <a:ext uri="{FF2B5EF4-FFF2-40B4-BE49-F238E27FC236}">
                <a16:creationId xmlns:a16="http://schemas.microsoft.com/office/drawing/2014/main" id="{714082FA-C219-488A-875E-573128DE9F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8158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FC42-7AB7-7142-8C9A-CD77E6471ECA}"/>
              </a:ext>
            </a:extLst>
          </p:cNvPr>
          <p:cNvSpPr>
            <a:spLocks noGrp="1"/>
          </p:cNvSpPr>
          <p:nvPr>
            <p:ph type="title" hasCustomPrompt="1"/>
          </p:nvPr>
        </p:nvSpPr>
        <p:spPr>
          <a:xfrm>
            <a:off x="831850" y="1709738"/>
            <a:ext cx="10515600" cy="2852737"/>
          </a:xfrm>
        </p:spPr>
        <p:txBody>
          <a:bodyPr anchor="b"/>
          <a:lstStyle>
            <a:lvl1pPr>
              <a:defRPr sz="6000" baseline="0"/>
            </a:lvl1pPr>
          </a:lstStyle>
          <a:p>
            <a:r>
              <a:rPr lang="en-US" dirty="0"/>
              <a:t>CLICK TO EDIT MASTER TITLE STYLE</a:t>
            </a:r>
          </a:p>
        </p:txBody>
      </p:sp>
      <p:sp>
        <p:nvSpPr>
          <p:cNvPr id="3" name="Text Placeholder 2">
            <a:extLst>
              <a:ext uri="{FF2B5EF4-FFF2-40B4-BE49-F238E27FC236}">
                <a16:creationId xmlns:a16="http://schemas.microsoft.com/office/drawing/2014/main" id="{72636F90-102A-CA4F-BBF9-35509F4A9A67}"/>
              </a:ext>
            </a:extLst>
          </p:cNvPr>
          <p:cNvSpPr>
            <a:spLocks noGrp="1"/>
          </p:cNvSpPr>
          <p:nvPr>
            <p:ph type="body" idx="1" hasCustomPrompt="1"/>
          </p:nvPr>
        </p:nvSpPr>
        <p:spPr>
          <a:xfrm>
            <a:off x="831850" y="4589463"/>
            <a:ext cx="10515600" cy="1500187"/>
          </a:xfrm>
        </p:spPr>
        <p:txBody>
          <a:bodyPr/>
          <a:lstStyle>
            <a:lvl1pPr marL="0" indent="0">
              <a:buNone/>
              <a:defRPr sz="2400" b="1" spc="100" baseline="0">
                <a:solidFill>
                  <a:schemeClr val="tx1">
                    <a:tint val="75000"/>
                  </a:schemeClr>
                </a:solidFill>
                <a:latin typeface="Saira ExtraCondensed" panose="00000508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7F544301-F299-6A46-948B-AACC44EF783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5" name="Footer Placeholder 4">
            <a:extLst>
              <a:ext uri="{FF2B5EF4-FFF2-40B4-BE49-F238E27FC236}">
                <a16:creationId xmlns:a16="http://schemas.microsoft.com/office/drawing/2014/main" id="{49B16EAD-69D0-9A46-91B5-385B45E35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0C2F4-FE68-4241-B01D-25A3B152DAAF}"/>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983DE658-DA36-BA44-9603-094E93C1D118}"/>
              </a:ext>
            </a:extLst>
          </p:cNvPr>
          <p:cNvCxnSpPr>
            <a:cxnSpLocks/>
          </p:cNvCxnSpPr>
          <p:nvPr userDrawn="1"/>
        </p:nvCxnSpPr>
        <p:spPr>
          <a:xfrm flipV="1">
            <a:off x="831850" y="4562475"/>
            <a:ext cx="10515600" cy="13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055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F350-0DCF-C544-99C9-431D6A111439}"/>
              </a:ext>
            </a:extLst>
          </p:cNvPr>
          <p:cNvSpPr>
            <a:spLocks noGrp="1"/>
          </p:cNvSpPr>
          <p:nvPr>
            <p:ph type="title" hasCustomPrompt="1"/>
          </p:nvPr>
        </p:nvSpPr>
        <p:spPr>
          <a:xfrm>
            <a:off x="762000" y="911491"/>
            <a:ext cx="10515600" cy="631909"/>
          </a:xfrm>
        </p:spPr>
        <p:txBody>
          <a:bodyPr/>
          <a:lstStyle>
            <a:lvl1pPr>
              <a:defRPr baseline="0"/>
            </a:lvl1pPr>
          </a:lstStyle>
          <a:p>
            <a:r>
              <a:rPr lang="en-US" dirty="0"/>
              <a:t>CLICK TO EDIT MASTER TITLE STYLE</a:t>
            </a:r>
          </a:p>
        </p:txBody>
      </p:sp>
      <p:sp>
        <p:nvSpPr>
          <p:cNvPr id="3" name="Content Placeholder 2">
            <a:extLst>
              <a:ext uri="{FF2B5EF4-FFF2-40B4-BE49-F238E27FC236}">
                <a16:creationId xmlns:a16="http://schemas.microsoft.com/office/drawing/2014/main" id="{6C1F99B3-065C-AC4D-B2A9-3308867EE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9D0A7-14D6-794D-A74F-28280BD81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76E71-7AD9-A74E-B0B9-C5DB92B64CEC}"/>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6" name="Footer Placeholder 5">
            <a:extLst>
              <a:ext uri="{FF2B5EF4-FFF2-40B4-BE49-F238E27FC236}">
                <a16:creationId xmlns:a16="http://schemas.microsoft.com/office/drawing/2014/main" id="{BEA2E7D2-0070-6749-81EA-597F65766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C48D2-92F8-5644-B492-5630FEB44CC7}"/>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82AA21A-109F-1547-8440-93F9CCC2455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0C98E0-3846-344D-B4C0-72416E01161C}"/>
              </a:ext>
            </a:extLst>
          </p:cNvPr>
          <p:cNvPicPr>
            <a:picLocks noChangeAspect="1"/>
          </p:cNvPicPr>
          <p:nvPr userDrawn="1"/>
        </p:nvPicPr>
        <p:blipFill>
          <a:blip r:embed="rId2"/>
          <a:stretch>
            <a:fillRect/>
          </a:stretch>
        </p:blipFill>
        <p:spPr>
          <a:xfrm>
            <a:off x="10766502" y="6077877"/>
            <a:ext cx="1425498" cy="780123"/>
          </a:xfrm>
          <a:prstGeom prst="rect">
            <a:avLst/>
          </a:prstGeom>
        </p:spPr>
      </p:pic>
      <p:pic>
        <p:nvPicPr>
          <p:cNvPr id="13" name="Picture 12">
            <a:extLst>
              <a:ext uri="{FF2B5EF4-FFF2-40B4-BE49-F238E27FC236}">
                <a16:creationId xmlns:a16="http://schemas.microsoft.com/office/drawing/2014/main" id="{7C0A2C27-DC25-4BB9-BCC4-9CBFE4D722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4" name="Picture 13">
            <a:extLst>
              <a:ext uri="{FF2B5EF4-FFF2-40B4-BE49-F238E27FC236}">
                <a16:creationId xmlns:a16="http://schemas.microsoft.com/office/drawing/2014/main" id="{07A7989A-51F8-43DD-B4A8-010994D5AC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732065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4374-D4F6-014A-B17D-493D79FA4769}"/>
              </a:ext>
            </a:extLst>
          </p:cNvPr>
          <p:cNvSpPr>
            <a:spLocks noGrp="1"/>
          </p:cNvSpPr>
          <p:nvPr>
            <p:ph type="title" hasCustomPrompt="1"/>
          </p:nvPr>
        </p:nvSpPr>
        <p:spPr>
          <a:xfrm>
            <a:off x="839788" y="780585"/>
            <a:ext cx="10515600" cy="91010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1B430AA-BEC9-EB48-819D-39A2B6035124}"/>
              </a:ext>
            </a:extLst>
          </p:cNvPr>
          <p:cNvSpPr>
            <a:spLocks noGrp="1"/>
          </p:cNvSpPr>
          <p:nvPr>
            <p:ph type="body" idx="1" hasCustomPrompt="1"/>
          </p:nvPr>
        </p:nvSpPr>
        <p:spPr>
          <a:xfrm>
            <a:off x="839788" y="1681163"/>
            <a:ext cx="5157787"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A826BBE-F57C-EB43-8D85-3B3A2F5FC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91CFD-5F88-194F-A36C-D0F9A1352548}"/>
              </a:ext>
            </a:extLst>
          </p:cNvPr>
          <p:cNvSpPr>
            <a:spLocks noGrp="1"/>
          </p:cNvSpPr>
          <p:nvPr>
            <p:ph type="body" sz="quarter" idx="3" hasCustomPrompt="1"/>
          </p:nvPr>
        </p:nvSpPr>
        <p:spPr>
          <a:xfrm>
            <a:off x="6172200" y="1681163"/>
            <a:ext cx="5183188"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0B22CF0-A85B-0A4C-BE7D-8A84D08F2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6262B-1974-7148-BD24-ADEBB8784C4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8" name="Footer Placeholder 7">
            <a:extLst>
              <a:ext uri="{FF2B5EF4-FFF2-40B4-BE49-F238E27FC236}">
                <a16:creationId xmlns:a16="http://schemas.microsoft.com/office/drawing/2014/main" id="{9DC8554F-CC51-FD42-9BBA-1B3ACE947F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8ACD5-BC8D-5F4A-817A-E0E77F91B053}"/>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3" name="Straight Connector 12">
            <a:extLst>
              <a:ext uri="{FF2B5EF4-FFF2-40B4-BE49-F238E27FC236}">
                <a16:creationId xmlns:a16="http://schemas.microsoft.com/office/drawing/2014/main" id="{ED54441C-233D-8B45-A048-343C1E6CEA72}"/>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6DB4B3F-C227-3449-AFE5-4E29CBAEAFF4}"/>
              </a:ext>
            </a:extLst>
          </p:cNvPr>
          <p:cNvPicPr>
            <a:picLocks noChangeAspect="1"/>
          </p:cNvPicPr>
          <p:nvPr userDrawn="1"/>
        </p:nvPicPr>
        <p:blipFill>
          <a:blip r:embed="rId2"/>
          <a:stretch>
            <a:fillRect/>
          </a:stretch>
        </p:blipFill>
        <p:spPr>
          <a:xfrm>
            <a:off x="10766502" y="6077415"/>
            <a:ext cx="1425498" cy="780123"/>
          </a:xfrm>
          <a:prstGeom prst="rect">
            <a:avLst/>
          </a:prstGeom>
        </p:spPr>
      </p:pic>
      <p:pic>
        <p:nvPicPr>
          <p:cNvPr id="12" name="Picture 11">
            <a:extLst>
              <a:ext uri="{FF2B5EF4-FFF2-40B4-BE49-F238E27FC236}">
                <a16:creationId xmlns:a16="http://schemas.microsoft.com/office/drawing/2014/main" id="{DE04FAAE-79E2-4670-B65E-5EBA5CDD6F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5" name="Picture 14">
            <a:extLst>
              <a:ext uri="{FF2B5EF4-FFF2-40B4-BE49-F238E27FC236}">
                <a16:creationId xmlns:a16="http://schemas.microsoft.com/office/drawing/2014/main" id="{BF6FEEDE-DDE4-4205-BC72-0A4A25A7D9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2503185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9" name="Straight Connector 8">
            <a:extLst>
              <a:ext uri="{FF2B5EF4-FFF2-40B4-BE49-F238E27FC236}">
                <a16:creationId xmlns:a16="http://schemas.microsoft.com/office/drawing/2014/main" id="{537653DD-36F4-EF4E-B5EE-9536625222D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633512-D63C-AC45-9FF5-D690451B7012}"/>
              </a:ext>
            </a:extLst>
          </p:cNvPr>
          <p:cNvPicPr>
            <a:picLocks noChangeAspect="1"/>
          </p:cNvPicPr>
          <p:nvPr userDrawn="1"/>
        </p:nvPicPr>
        <p:blipFill>
          <a:blip r:embed="rId2"/>
          <a:stretch>
            <a:fillRect/>
          </a:stretch>
        </p:blipFill>
        <p:spPr>
          <a:xfrm>
            <a:off x="10766502" y="6080685"/>
            <a:ext cx="1425498" cy="780123"/>
          </a:xfrm>
          <a:prstGeom prst="rect">
            <a:avLst/>
          </a:prstGeom>
        </p:spPr>
      </p:pic>
      <p:pic>
        <p:nvPicPr>
          <p:cNvPr id="8" name="Picture 7">
            <a:extLst>
              <a:ext uri="{FF2B5EF4-FFF2-40B4-BE49-F238E27FC236}">
                <a16:creationId xmlns:a16="http://schemas.microsoft.com/office/drawing/2014/main" id="{B8CF47EF-5C3C-4AB7-BE23-96FE63EA95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1" name="Picture 10">
            <a:extLst>
              <a:ext uri="{FF2B5EF4-FFF2-40B4-BE49-F238E27FC236}">
                <a16:creationId xmlns:a16="http://schemas.microsoft.com/office/drawing/2014/main" id="{D157A9A2-215A-404A-BBC2-79614F172A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2137628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9" name="Picture Placeholder 8">
            <a:extLst>
              <a:ext uri="{FF2B5EF4-FFF2-40B4-BE49-F238E27FC236}">
                <a16:creationId xmlns:a16="http://schemas.microsoft.com/office/drawing/2014/main" id="{EFB2D143-7902-4443-9DEB-2A10D2E1B5D7}"/>
              </a:ext>
            </a:extLst>
          </p:cNvPr>
          <p:cNvSpPr>
            <a:spLocks noGrp="1"/>
          </p:cNvSpPr>
          <p:nvPr>
            <p:ph type="pic" sz="quarter" idx="13"/>
          </p:nvPr>
        </p:nvSpPr>
        <p:spPr>
          <a:xfrm>
            <a:off x="838200" y="1524000"/>
            <a:ext cx="4455695" cy="4635500"/>
          </a:xfrm>
        </p:spPr>
        <p:txBody>
          <a:bodyPr/>
          <a:lstStyle/>
          <a:p>
            <a:r>
              <a:rPr lang="en-US"/>
              <a:t>Click icon to add picture</a:t>
            </a:r>
          </a:p>
        </p:txBody>
      </p:sp>
      <p:cxnSp>
        <p:nvCxnSpPr>
          <p:cNvPr id="10" name="Straight Connector 9">
            <a:extLst>
              <a:ext uri="{FF2B5EF4-FFF2-40B4-BE49-F238E27FC236}">
                <a16:creationId xmlns:a16="http://schemas.microsoft.com/office/drawing/2014/main" id="{DD33EBB3-9B2D-254A-9780-5141AE8AE711}"/>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45B98C-D476-7B4D-80BE-41079F15AF90}"/>
              </a:ext>
            </a:extLst>
          </p:cNvPr>
          <p:cNvPicPr>
            <a:picLocks noChangeAspect="1"/>
          </p:cNvPicPr>
          <p:nvPr userDrawn="1"/>
        </p:nvPicPr>
        <p:blipFill>
          <a:blip r:embed="rId2"/>
          <a:stretch>
            <a:fillRect/>
          </a:stretch>
        </p:blipFill>
        <p:spPr>
          <a:xfrm>
            <a:off x="10766502" y="6077877"/>
            <a:ext cx="1425498" cy="780123"/>
          </a:xfrm>
          <a:prstGeom prst="rect">
            <a:avLst/>
          </a:prstGeom>
        </p:spPr>
      </p:pic>
      <p:pic>
        <p:nvPicPr>
          <p:cNvPr id="12" name="Picture 11">
            <a:extLst>
              <a:ext uri="{FF2B5EF4-FFF2-40B4-BE49-F238E27FC236}">
                <a16:creationId xmlns:a16="http://schemas.microsoft.com/office/drawing/2014/main" id="{5E013A64-1A4F-4143-BF30-FDC25EAAE7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3" name="Picture 12">
            <a:extLst>
              <a:ext uri="{FF2B5EF4-FFF2-40B4-BE49-F238E27FC236}">
                <a16:creationId xmlns:a16="http://schemas.microsoft.com/office/drawing/2014/main" id="{49CBB24B-EDAE-4928-B70A-A0668F624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40905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2BB9-E0FB-4A30-9BF7-55A463C7DB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9F60D5-6A5A-4C0B-B989-B7704D7D2B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967946-5B5C-44C3-BF53-0DB81D52BC46}"/>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5" name="Footer Placeholder 4">
            <a:extLst>
              <a:ext uri="{FF2B5EF4-FFF2-40B4-BE49-F238E27FC236}">
                <a16:creationId xmlns:a16="http://schemas.microsoft.com/office/drawing/2014/main" id="{C29964FC-9CA2-49A0-9EEC-503188BB6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326AF-966F-4BBE-B8CF-4730A981A059}"/>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3394950157"/>
      </p:ext>
    </p:extLst>
  </p:cSld>
  <p:clrMapOvr>
    <a:masterClrMapping/>
  </p:clrMapOvr>
  <p:transition advClick="0" advTm="600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Tree>
    <p:extLst>
      <p:ext uri="{BB962C8B-B14F-4D97-AF65-F5344CB8AC3E}">
        <p14:creationId xmlns:p14="http://schemas.microsoft.com/office/powerpoint/2010/main" val="2749359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D68A7A1E-3D26-574B-B78C-AF5A2CCF47FA}"/>
              </a:ext>
            </a:extLst>
          </p:cNvPr>
          <p:cNvSpPr/>
          <p:nvPr userDrawn="1"/>
        </p:nvSpPr>
        <p:spPr>
          <a:xfrm>
            <a:off x="-2822" y="-12253"/>
            <a:ext cx="12192000" cy="49650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a:p>
        </p:txBody>
      </p:sp>
      <p:sp>
        <p:nvSpPr>
          <p:cNvPr id="7" name="Picture Placeholder 6">
            <a:extLst>
              <a:ext uri="{FF2B5EF4-FFF2-40B4-BE49-F238E27FC236}">
                <a16:creationId xmlns:a16="http://schemas.microsoft.com/office/drawing/2014/main" id="{48F362E2-35DF-C248-AAD7-DDAB5943D92A}"/>
              </a:ext>
            </a:extLst>
          </p:cNvPr>
          <p:cNvSpPr>
            <a:spLocks noGrp="1"/>
          </p:cNvSpPr>
          <p:nvPr>
            <p:ph type="pic" sz="quarter" idx="13"/>
          </p:nvPr>
        </p:nvSpPr>
        <p:spPr>
          <a:xfrm>
            <a:off x="0" y="0"/>
            <a:ext cx="4038600" cy="4957763"/>
          </a:xfrm>
        </p:spPr>
        <p:txBody>
          <a:bodyPr/>
          <a:lstStyle/>
          <a:p>
            <a:r>
              <a:rPr lang="en-US"/>
              <a:t>Click icon to add picture</a:t>
            </a:r>
          </a:p>
        </p:txBody>
      </p:sp>
    </p:spTree>
    <p:extLst>
      <p:ext uri="{BB962C8B-B14F-4D97-AF65-F5344CB8AC3E}">
        <p14:creationId xmlns:p14="http://schemas.microsoft.com/office/powerpoint/2010/main" val="3140017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B222-EC2C-DF4D-A728-51256AD2CEDE}"/>
              </a:ext>
            </a:extLst>
          </p:cNvPr>
          <p:cNvSpPr>
            <a:spLocks noGrp="1"/>
          </p:cNvSpPr>
          <p:nvPr>
            <p:ph type="title" hasCustomPrompt="1"/>
          </p:nvPr>
        </p:nvSpPr>
        <p:spPr>
          <a:xfrm>
            <a:off x="839788" y="987424"/>
            <a:ext cx="3932237" cy="1069975"/>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0A2653-9D8D-4A44-9014-6F8E33F4A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96CA-3E53-4848-BA71-504D7D295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BF08E-63ED-6742-82A1-16DE873718B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6" name="Footer Placeholder 5">
            <a:extLst>
              <a:ext uri="{FF2B5EF4-FFF2-40B4-BE49-F238E27FC236}">
                <a16:creationId xmlns:a16="http://schemas.microsoft.com/office/drawing/2014/main" id="{0EB2A74C-91FE-D841-8FF1-24C20C891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277F4-6203-2746-A794-9E4AC265AC9E}"/>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9E891C4-A0EC-9747-BB85-42DC4B0BFFE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7B5813-6EF0-254A-BD56-2007FAFECA08}"/>
              </a:ext>
            </a:extLst>
          </p:cNvPr>
          <p:cNvPicPr>
            <a:picLocks noChangeAspect="1"/>
          </p:cNvPicPr>
          <p:nvPr userDrawn="1"/>
        </p:nvPicPr>
        <p:blipFill>
          <a:blip r:embed="rId2"/>
          <a:stretch>
            <a:fillRect/>
          </a:stretch>
        </p:blipFill>
        <p:spPr>
          <a:xfrm>
            <a:off x="10766502" y="6077877"/>
            <a:ext cx="1425498" cy="780123"/>
          </a:xfrm>
          <a:prstGeom prst="rect">
            <a:avLst/>
          </a:prstGeom>
        </p:spPr>
      </p:pic>
      <p:pic>
        <p:nvPicPr>
          <p:cNvPr id="10" name="Picture 9">
            <a:extLst>
              <a:ext uri="{FF2B5EF4-FFF2-40B4-BE49-F238E27FC236}">
                <a16:creationId xmlns:a16="http://schemas.microsoft.com/office/drawing/2014/main" id="{15C28B9B-7727-498B-A339-A222A0883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3" name="Picture 12">
            <a:extLst>
              <a:ext uri="{FF2B5EF4-FFF2-40B4-BE49-F238E27FC236}">
                <a16:creationId xmlns:a16="http://schemas.microsoft.com/office/drawing/2014/main" id="{54088020-0E17-49F3-80D3-972FC9D28D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2774618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C113-6143-B343-996D-1F6C95CE6CC3}"/>
              </a:ext>
            </a:extLst>
          </p:cNvPr>
          <p:cNvSpPr>
            <a:spLocks noGrp="1"/>
          </p:cNvSpPr>
          <p:nvPr>
            <p:ph type="title" hasCustomPrompt="1"/>
          </p:nvPr>
        </p:nvSpPr>
        <p:spPr>
          <a:xfrm>
            <a:off x="839788" y="916648"/>
            <a:ext cx="3932237" cy="114075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4C7E9C7-F992-874D-B59E-6E0AF9757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09C9F2-6CA4-C646-AE36-7D08F19D2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665E08-CB28-C842-96F1-6CCA2D4CFA9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12/3/2019</a:t>
            </a:fld>
            <a:endParaRPr lang="en-US"/>
          </a:p>
        </p:txBody>
      </p:sp>
      <p:sp>
        <p:nvSpPr>
          <p:cNvPr id="6" name="Footer Placeholder 5">
            <a:extLst>
              <a:ext uri="{FF2B5EF4-FFF2-40B4-BE49-F238E27FC236}">
                <a16:creationId xmlns:a16="http://schemas.microsoft.com/office/drawing/2014/main" id="{306D2C98-9947-3647-9CE7-99E70255F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FB555-3014-0E45-AF60-71A23412225B}"/>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C7C169DA-DDB7-E649-82D1-FF96BDFF8EC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BF7157-7BF7-BE4D-A439-BB1864D10D7A}"/>
              </a:ext>
            </a:extLst>
          </p:cNvPr>
          <p:cNvPicPr>
            <a:picLocks noChangeAspect="1"/>
          </p:cNvPicPr>
          <p:nvPr userDrawn="1"/>
        </p:nvPicPr>
        <p:blipFill>
          <a:blip r:embed="rId2"/>
          <a:stretch>
            <a:fillRect/>
          </a:stretch>
        </p:blipFill>
        <p:spPr>
          <a:xfrm>
            <a:off x="10766502" y="6077877"/>
            <a:ext cx="1425498" cy="780123"/>
          </a:xfrm>
          <a:prstGeom prst="rect">
            <a:avLst/>
          </a:prstGeom>
        </p:spPr>
      </p:pic>
      <p:pic>
        <p:nvPicPr>
          <p:cNvPr id="10" name="Picture 9">
            <a:extLst>
              <a:ext uri="{FF2B5EF4-FFF2-40B4-BE49-F238E27FC236}">
                <a16:creationId xmlns:a16="http://schemas.microsoft.com/office/drawing/2014/main" id="{10EE75BC-CFDE-49D1-B56F-1AFD440318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3" name="Picture 12">
            <a:extLst>
              <a:ext uri="{FF2B5EF4-FFF2-40B4-BE49-F238E27FC236}">
                <a16:creationId xmlns:a16="http://schemas.microsoft.com/office/drawing/2014/main" id="{B839C654-31F1-42E5-B63E-EF7A1AD870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3457058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6BE1-9BED-C841-B33B-0A866964DDC6}"/>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cxnSp>
        <p:nvCxnSpPr>
          <p:cNvPr id="6" name="Straight Connector 5">
            <a:extLst>
              <a:ext uri="{FF2B5EF4-FFF2-40B4-BE49-F238E27FC236}">
                <a16:creationId xmlns:a16="http://schemas.microsoft.com/office/drawing/2014/main" id="{BA926192-C9D0-8849-A762-FF031053C73C}"/>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AABBB1-7A26-0742-87D1-69CE8074ECEE}"/>
              </a:ext>
            </a:extLst>
          </p:cNvPr>
          <p:cNvPicPr>
            <a:picLocks noChangeAspect="1"/>
          </p:cNvPicPr>
          <p:nvPr userDrawn="1"/>
        </p:nvPicPr>
        <p:blipFill>
          <a:blip r:embed="rId2"/>
          <a:stretch>
            <a:fillRect/>
          </a:stretch>
        </p:blipFill>
        <p:spPr>
          <a:xfrm>
            <a:off x="10766502" y="6069612"/>
            <a:ext cx="1425498" cy="780123"/>
          </a:xfrm>
          <a:prstGeom prst="rect">
            <a:avLst/>
          </a:prstGeom>
        </p:spPr>
      </p:pic>
      <p:pic>
        <p:nvPicPr>
          <p:cNvPr id="5" name="Picture 4">
            <a:extLst>
              <a:ext uri="{FF2B5EF4-FFF2-40B4-BE49-F238E27FC236}">
                <a16:creationId xmlns:a16="http://schemas.microsoft.com/office/drawing/2014/main" id="{9A0797FD-673C-4B66-8C9C-84C36237F6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8" name="Picture 7">
            <a:extLst>
              <a:ext uri="{FF2B5EF4-FFF2-40B4-BE49-F238E27FC236}">
                <a16:creationId xmlns:a16="http://schemas.microsoft.com/office/drawing/2014/main" id="{895136CF-84A3-4362-91BB-D78217E58A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284035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3" y="2440695"/>
            <a:ext cx="4064678" cy="3824637"/>
          </a:xfrm>
        </p:spPr>
        <p:txBody>
          <a:bodyPr>
            <a:normAutofit/>
          </a:bodyPr>
          <a:lstStyle>
            <a:lvl1pPr>
              <a:defRPr sz="1400"/>
            </a:lvl1pPr>
          </a:lstStyle>
          <a:p>
            <a:r>
              <a:rPr lang="en-US"/>
              <a:t>Click icon to add picture</a:t>
            </a:r>
            <a:endParaRPr lang="en-US" dirty="0"/>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r>
              <a:rPr lang="en-US"/>
              <a:t>Click icon to add picture</a:t>
            </a:r>
            <a:endParaRPr lang="en-US" dirty="0"/>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r>
              <a:rPr lang="en-US"/>
              <a:t>Click icon to add picture</a:t>
            </a:r>
            <a:endParaRPr lang="en-US" dirty="0"/>
          </a:p>
        </p:txBody>
      </p:sp>
      <p:sp>
        <p:nvSpPr>
          <p:cNvPr id="20" name="Picture Placeholder 12"/>
          <p:cNvSpPr>
            <a:spLocks noGrp="1" noChangeAspect="1"/>
          </p:cNvSpPr>
          <p:nvPr>
            <p:ph type="pic" sz="quarter" idx="17"/>
          </p:nvPr>
        </p:nvSpPr>
        <p:spPr>
          <a:xfrm>
            <a:off x="9161771" y="4353014"/>
            <a:ext cx="2144481" cy="1912319"/>
          </a:xfrm>
        </p:spPr>
        <p:txBody>
          <a:bodyPr>
            <a:normAutofit/>
          </a:bodyPr>
          <a:lstStyle>
            <a:lvl1pPr>
              <a:defRPr sz="1400"/>
            </a:lvl1pPr>
          </a:lstStyle>
          <a:p>
            <a:r>
              <a:rPr lang="en-US"/>
              <a:t>Click icon to add picture</a:t>
            </a:r>
            <a:endParaRPr lang="en-US" dirty="0"/>
          </a:p>
        </p:txBody>
      </p:sp>
      <p:sp>
        <p:nvSpPr>
          <p:cNvPr id="8" name="Title 1">
            <a:extLst>
              <a:ext uri="{FF2B5EF4-FFF2-40B4-BE49-F238E27FC236}">
                <a16:creationId xmlns:a16="http://schemas.microsoft.com/office/drawing/2014/main" id="{41EF1153-8E39-0C49-8CC6-C5F95235D405}"/>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AF05DFF9-185B-E048-82C6-87576F8ADAC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2E03B4-7468-7B45-BB0F-3369B7BBD5BD}"/>
              </a:ext>
            </a:extLst>
          </p:cNvPr>
          <p:cNvPicPr>
            <a:picLocks noChangeAspect="1"/>
          </p:cNvPicPr>
          <p:nvPr userDrawn="1"/>
        </p:nvPicPr>
        <p:blipFill>
          <a:blip r:embed="rId2"/>
          <a:stretch>
            <a:fillRect/>
          </a:stretch>
        </p:blipFill>
        <p:spPr>
          <a:xfrm>
            <a:off x="10766502" y="6077877"/>
            <a:ext cx="1425498" cy="780123"/>
          </a:xfrm>
          <a:prstGeom prst="rect">
            <a:avLst/>
          </a:prstGeom>
        </p:spPr>
      </p:pic>
      <p:pic>
        <p:nvPicPr>
          <p:cNvPr id="9" name="Picture 8">
            <a:extLst>
              <a:ext uri="{FF2B5EF4-FFF2-40B4-BE49-F238E27FC236}">
                <a16:creationId xmlns:a16="http://schemas.microsoft.com/office/drawing/2014/main" id="{D9339E97-601F-47A0-9E87-36534B9BB8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1" name="Picture 10">
            <a:extLst>
              <a:ext uri="{FF2B5EF4-FFF2-40B4-BE49-F238E27FC236}">
                <a16:creationId xmlns:a16="http://schemas.microsoft.com/office/drawing/2014/main" id="{B743113B-09EE-45F0-8781-5386ABF465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3290986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
        <p:nvSpPr>
          <p:cNvPr id="28" name="Picture Placeholder 13"/>
          <p:cNvSpPr>
            <a:spLocks noGrp="1" noChangeAspect="1"/>
          </p:cNvSpPr>
          <p:nvPr>
            <p:ph type="pic" sz="quarter" idx="14"/>
          </p:nvPr>
        </p:nvSpPr>
        <p:spPr>
          <a:xfrm>
            <a:off x="6113147"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
        <p:nvSpPr>
          <p:cNvPr id="30" name="Picture Placeholder 13"/>
          <p:cNvSpPr>
            <a:spLocks noGrp="1" noChangeAspect="1"/>
          </p:cNvSpPr>
          <p:nvPr>
            <p:ph type="pic" sz="quarter" idx="15"/>
          </p:nvPr>
        </p:nvSpPr>
        <p:spPr>
          <a:xfrm>
            <a:off x="1421883"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
        <p:nvSpPr>
          <p:cNvPr id="33" name="Picture Placeholder 13"/>
          <p:cNvSpPr>
            <a:spLocks noGrp="1" noChangeAspect="1"/>
          </p:cNvSpPr>
          <p:nvPr>
            <p:ph type="pic" sz="quarter" idx="16"/>
          </p:nvPr>
        </p:nvSpPr>
        <p:spPr>
          <a:xfrm>
            <a:off x="6113147"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72AB66EE-DEE1-5944-B3B4-EF7E64FBDE97}"/>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4E58B71-FC05-C743-A6A7-80E3CF25B4D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A422F5-A39C-C14B-8805-EF954CABF5BA}"/>
              </a:ext>
            </a:extLst>
          </p:cNvPr>
          <p:cNvPicPr>
            <a:picLocks noChangeAspect="1"/>
          </p:cNvPicPr>
          <p:nvPr userDrawn="1"/>
        </p:nvPicPr>
        <p:blipFill>
          <a:blip r:embed="rId2"/>
          <a:stretch>
            <a:fillRect/>
          </a:stretch>
        </p:blipFill>
        <p:spPr>
          <a:xfrm>
            <a:off x="10766502" y="6060734"/>
            <a:ext cx="1425498" cy="780123"/>
          </a:xfrm>
          <a:prstGeom prst="rect">
            <a:avLst/>
          </a:prstGeom>
        </p:spPr>
      </p:pic>
      <p:pic>
        <p:nvPicPr>
          <p:cNvPr id="9" name="Picture 8">
            <a:extLst>
              <a:ext uri="{FF2B5EF4-FFF2-40B4-BE49-F238E27FC236}">
                <a16:creationId xmlns:a16="http://schemas.microsoft.com/office/drawing/2014/main" id="{2A5C1EF1-03EA-4EF2-BC81-8B90094119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12" name="Picture 11">
            <a:extLst>
              <a:ext uri="{FF2B5EF4-FFF2-40B4-BE49-F238E27FC236}">
                <a16:creationId xmlns:a16="http://schemas.microsoft.com/office/drawing/2014/main" id="{AE566F4C-F149-4653-A6B7-AC59A9727C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4087558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8497-E479-B245-9155-16A9A49A4ABD}"/>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cxnSp>
        <p:nvCxnSpPr>
          <p:cNvPr id="6" name="Straight Connector 5">
            <a:extLst>
              <a:ext uri="{FF2B5EF4-FFF2-40B4-BE49-F238E27FC236}">
                <a16:creationId xmlns:a16="http://schemas.microsoft.com/office/drawing/2014/main" id="{10809875-8084-E542-B3BA-410DD3C826D8}"/>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1ED8C-C8D2-3D4E-BB40-556651314D9C}"/>
              </a:ext>
            </a:extLst>
          </p:cNvPr>
          <p:cNvPicPr>
            <a:picLocks noChangeAspect="1"/>
          </p:cNvPicPr>
          <p:nvPr userDrawn="1"/>
        </p:nvPicPr>
        <p:blipFill>
          <a:blip r:embed="rId2"/>
          <a:stretch>
            <a:fillRect/>
          </a:stretch>
        </p:blipFill>
        <p:spPr>
          <a:xfrm>
            <a:off x="10766502" y="6069612"/>
            <a:ext cx="1425498" cy="780123"/>
          </a:xfrm>
          <a:prstGeom prst="rect">
            <a:avLst/>
          </a:prstGeom>
        </p:spPr>
      </p:pic>
      <p:pic>
        <p:nvPicPr>
          <p:cNvPr id="5" name="Picture 4">
            <a:extLst>
              <a:ext uri="{FF2B5EF4-FFF2-40B4-BE49-F238E27FC236}">
                <a16:creationId xmlns:a16="http://schemas.microsoft.com/office/drawing/2014/main" id="{82A233B5-0E10-40BF-B247-8F12206F2B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8" name="Picture 7">
            <a:extLst>
              <a:ext uri="{FF2B5EF4-FFF2-40B4-BE49-F238E27FC236}">
                <a16:creationId xmlns:a16="http://schemas.microsoft.com/office/drawing/2014/main" id="{A4021851-5511-4B20-8FCD-8F854FF990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2198108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6" cy="6858000"/>
          </a:xfrm>
        </p:spPr>
        <p:txBody>
          <a:bodyPr>
            <a:normAutofit/>
          </a:bodyPr>
          <a:lstStyle>
            <a:lvl1pPr marL="0" indent="0">
              <a:buNone/>
              <a:defRPr sz="1600">
                <a:latin typeface="Raleway Light"/>
                <a:cs typeface="Raleway Light"/>
              </a:defRPr>
            </a:lvl1pPr>
          </a:lstStyle>
          <a:p>
            <a:r>
              <a:rPr lang="en-US"/>
              <a:t>Click icon to add picture</a:t>
            </a:r>
            <a:endParaRPr lang="id-ID" dirty="0"/>
          </a:p>
        </p:txBody>
      </p:sp>
    </p:spTree>
    <p:extLst>
      <p:ext uri="{BB962C8B-B14F-4D97-AF65-F5344CB8AC3E}">
        <p14:creationId xmlns:p14="http://schemas.microsoft.com/office/powerpoint/2010/main" val="2103370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16649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1643-3B9F-4859-AD1D-4EE5FDD95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3B21D-63BF-4C66-8F43-311A1A67F78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40F666-DEEB-46E9-B242-2A68AE108F1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9CED3B-63E7-4DA5-B42A-520CB7C1A529}"/>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6" name="Footer Placeholder 5">
            <a:extLst>
              <a:ext uri="{FF2B5EF4-FFF2-40B4-BE49-F238E27FC236}">
                <a16:creationId xmlns:a16="http://schemas.microsoft.com/office/drawing/2014/main" id="{11A4CCAB-2BC8-443C-9AEA-EDBA9E974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1B944-3477-4E43-97CE-210C1ED3F39E}"/>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645034769"/>
      </p:ext>
    </p:extLst>
  </p:cSld>
  <p:clrMapOvr>
    <a:masterClrMapping/>
  </p:clrMapOvr>
  <p:transition advClick="0" advTm="600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1295400"/>
            <a:ext cx="6096000" cy="4461934"/>
          </a:xfrm>
        </p:spPr>
        <p:txBody>
          <a:bodyPr>
            <a:normAutofit/>
          </a:bodyPr>
          <a:lstStyle>
            <a:lvl1pPr>
              <a:defRPr sz="1600"/>
            </a:lvl1pPr>
          </a:lstStyle>
          <a:p>
            <a:r>
              <a:rPr lang="en-US"/>
              <a:t>Click icon to add picture</a:t>
            </a:r>
          </a:p>
        </p:txBody>
      </p:sp>
      <p:sp>
        <p:nvSpPr>
          <p:cNvPr id="18" name="Title 1">
            <a:extLst>
              <a:ext uri="{FF2B5EF4-FFF2-40B4-BE49-F238E27FC236}">
                <a16:creationId xmlns:a16="http://schemas.microsoft.com/office/drawing/2014/main" id="{EAAF84F0-B060-9442-A3E9-A4FEC5EC9129}"/>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cxnSp>
        <p:nvCxnSpPr>
          <p:cNvPr id="6" name="Straight Connector 5">
            <a:extLst>
              <a:ext uri="{FF2B5EF4-FFF2-40B4-BE49-F238E27FC236}">
                <a16:creationId xmlns:a16="http://schemas.microsoft.com/office/drawing/2014/main" id="{22C3C5E5-A68E-F144-BAFA-CCD4D4E3F859}"/>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BA725E2-4468-244D-804F-9ED04E99FD95}"/>
              </a:ext>
            </a:extLst>
          </p:cNvPr>
          <p:cNvPicPr>
            <a:picLocks noChangeAspect="1"/>
          </p:cNvPicPr>
          <p:nvPr userDrawn="1"/>
        </p:nvPicPr>
        <p:blipFill>
          <a:blip r:embed="rId2"/>
          <a:stretch>
            <a:fillRect/>
          </a:stretch>
        </p:blipFill>
        <p:spPr>
          <a:xfrm>
            <a:off x="10766502" y="6078490"/>
            <a:ext cx="1425498" cy="780123"/>
          </a:xfrm>
          <a:prstGeom prst="rect">
            <a:avLst/>
          </a:prstGeom>
        </p:spPr>
      </p:pic>
      <p:pic>
        <p:nvPicPr>
          <p:cNvPr id="8" name="Picture 7">
            <a:extLst>
              <a:ext uri="{FF2B5EF4-FFF2-40B4-BE49-F238E27FC236}">
                <a16:creationId xmlns:a16="http://schemas.microsoft.com/office/drawing/2014/main" id="{CD9A6F79-77BC-4C5F-B53C-31EC526C69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9" name="Picture 8">
            <a:extLst>
              <a:ext uri="{FF2B5EF4-FFF2-40B4-BE49-F238E27FC236}">
                <a16:creationId xmlns:a16="http://schemas.microsoft.com/office/drawing/2014/main" id="{30032473-E330-43B4-A097-3E918D6DAE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3172185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453EDB0-14AA-664B-91F4-7392D64979E5}"/>
              </a:ext>
            </a:extLst>
          </p:cNvPr>
          <p:cNvSpPr>
            <a:spLocks noGrp="1"/>
          </p:cNvSpPr>
          <p:nvPr>
            <p:ph type="title" hasCustomPrompt="1"/>
          </p:nvPr>
        </p:nvSpPr>
        <p:spPr>
          <a:xfrm>
            <a:off x="838200" y="797266"/>
            <a:ext cx="10515600" cy="631909"/>
          </a:xfrm>
        </p:spPr>
        <p:txBody>
          <a:bodyPr/>
          <a:lstStyle/>
          <a:p>
            <a:r>
              <a:rPr lang="en-US" dirty="0"/>
              <a:t>CLICK TO EDIT MASTER TITLE STYLE</a:t>
            </a:r>
          </a:p>
        </p:txBody>
      </p:sp>
      <p:cxnSp>
        <p:nvCxnSpPr>
          <p:cNvPr id="5" name="Straight Connector 4">
            <a:extLst>
              <a:ext uri="{FF2B5EF4-FFF2-40B4-BE49-F238E27FC236}">
                <a16:creationId xmlns:a16="http://schemas.microsoft.com/office/drawing/2014/main" id="{A47CE530-D192-2143-91D1-07B0573ECD04}"/>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E49618-7FB4-7B45-AE11-0771D065980A}"/>
              </a:ext>
            </a:extLst>
          </p:cNvPr>
          <p:cNvPicPr>
            <a:picLocks noChangeAspect="1"/>
          </p:cNvPicPr>
          <p:nvPr userDrawn="1"/>
        </p:nvPicPr>
        <p:blipFill>
          <a:blip r:embed="rId2"/>
          <a:stretch>
            <a:fillRect/>
          </a:stretch>
        </p:blipFill>
        <p:spPr>
          <a:xfrm>
            <a:off x="10766502" y="6069612"/>
            <a:ext cx="1425498" cy="780123"/>
          </a:xfrm>
          <a:prstGeom prst="rect">
            <a:avLst/>
          </a:prstGeom>
        </p:spPr>
      </p:pic>
      <p:pic>
        <p:nvPicPr>
          <p:cNvPr id="7" name="Picture 6">
            <a:extLst>
              <a:ext uri="{FF2B5EF4-FFF2-40B4-BE49-F238E27FC236}">
                <a16:creationId xmlns:a16="http://schemas.microsoft.com/office/drawing/2014/main" id="{252AD34A-0DAD-407F-8E41-D555C5D868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5243" y="473173"/>
            <a:ext cx="1988992" cy="297206"/>
          </a:xfrm>
          <a:prstGeom prst="rect">
            <a:avLst/>
          </a:prstGeom>
        </p:spPr>
      </p:pic>
      <p:pic>
        <p:nvPicPr>
          <p:cNvPr id="8" name="Picture 7">
            <a:extLst>
              <a:ext uri="{FF2B5EF4-FFF2-40B4-BE49-F238E27FC236}">
                <a16:creationId xmlns:a16="http://schemas.microsoft.com/office/drawing/2014/main" id="{315444FC-77AA-464E-A54E-5D28B07058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907" y="832778"/>
            <a:ext cx="438188" cy="426757"/>
          </a:xfrm>
          <a:prstGeom prst="rect">
            <a:avLst/>
          </a:prstGeom>
        </p:spPr>
      </p:pic>
    </p:spTree>
    <p:extLst>
      <p:ext uri="{BB962C8B-B14F-4D97-AF65-F5344CB8AC3E}">
        <p14:creationId xmlns:p14="http://schemas.microsoft.com/office/powerpoint/2010/main" val="2158638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5867431" cy="6858000"/>
          </a:xfrm>
        </p:spPr>
        <p:txBody>
          <a:bodyPr>
            <a:normAutofit/>
          </a:bodyPr>
          <a:lstStyle>
            <a:lvl1pPr>
              <a:defRPr sz="1800"/>
            </a:lvl1pPr>
          </a:lstStyle>
          <a:p>
            <a:r>
              <a:rPr lang="en-US"/>
              <a:t>Click icon to add picture</a:t>
            </a:r>
          </a:p>
        </p:txBody>
      </p:sp>
    </p:spTree>
    <p:extLst>
      <p:ext uri="{BB962C8B-B14F-4D97-AF65-F5344CB8AC3E}">
        <p14:creationId xmlns:p14="http://schemas.microsoft.com/office/powerpoint/2010/main" val="3803493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3F60-4D3F-4C47-B88D-06E4DE6B57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418C9F-EC99-4112-8FEB-D56A2DEED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6A9BCA-E6C9-48D5-8488-9A8644AF7B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C7E17-F408-4ACE-87B7-9EF4193CF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1A9504-6FC2-4AC8-BA9B-1CD071531B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95406-8076-4660-84FB-4C5FC55BA678}"/>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8" name="Footer Placeholder 7">
            <a:extLst>
              <a:ext uri="{FF2B5EF4-FFF2-40B4-BE49-F238E27FC236}">
                <a16:creationId xmlns:a16="http://schemas.microsoft.com/office/drawing/2014/main" id="{F51C715D-FBA9-4AF8-B4E2-E54F8FD7F1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277E09-5509-4094-B4F7-B36246C64513}"/>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2128382792"/>
      </p:ext>
    </p:extLst>
  </p:cSld>
  <p:clrMapOvr>
    <a:masterClrMapping/>
  </p:clrMapOvr>
  <p:transition advClick="0" advTm="6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6763-F00A-4FDA-AD0A-C82D1C5459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E4BCB-61E5-4D2E-8F44-1345C6AB431F}"/>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4" name="Footer Placeholder 3">
            <a:extLst>
              <a:ext uri="{FF2B5EF4-FFF2-40B4-BE49-F238E27FC236}">
                <a16:creationId xmlns:a16="http://schemas.microsoft.com/office/drawing/2014/main" id="{CCAC0E0C-8C21-4366-8DCC-BCE2B7FE53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0EF5E-F146-4B97-ADD6-875EFD8EF908}"/>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4032041807"/>
      </p:ext>
    </p:extLst>
  </p:cSld>
  <p:clrMapOvr>
    <a:masterClrMapping/>
  </p:clrMapOvr>
  <p:transition advClick="0" advTm="6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AA8FFC-406C-499C-8D2E-C837676FAD06}"/>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3" name="Footer Placeholder 2">
            <a:extLst>
              <a:ext uri="{FF2B5EF4-FFF2-40B4-BE49-F238E27FC236}">
                <a16:creationId xmlns:a16="http://schemas.microsoft.com/office/drawing/2014/main" id="{E11204CA-CA8E-45C0-B949-7EC782EF63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E07C3A-9C7E-4205-90D2-E03685309A9D}"/>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1802892635"/>
      </p:ext>
    </p:extLst>
  </p:cSld>
  <p:clrMapOvr>
    <a:masterClrMapping/>
  </p:clrMapOvr>
  <p:transition advClick="0" advTm="6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5642-CEEA-43C2-805E-275A0C6C7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969DAD-647C-440E-985C-4B7B58AD4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D1DDA-5F7F-4926-A3D8-0806EDF3A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EB7BAC-4CEE-4DD0-81B5-198CEB7D9F5A}"/>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6" name="Footer Placeholder 5">
            <a:extLst>
              <a:ext uri="{FF2B5EF4-FFF2-40B4-BE49-F238E27FC236}">
                <a16:creationId xmlns:a16="http://schemas.microsoft.com/office/drawing/2014/main" id="{39273546-09D3-4E3E-9FF4-6B74B8800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1AFB4-3B45-4C75-862F-49C757E76EC9}"/>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1664203142"/>
      </p:ext>
    </p:extLst>
  </p:cSld>
  <p:clrMapOvr>
    <a:masterClrMapping/>
  </p:clrMapOvr>
  <p:transition advClick="0" advTm="6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645C-E7DA-4B03-9BB2-88E31C551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D37237-32F8-4BDB-A778-AF90B517C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19C94-D437-4E08-8D1F-5055BF2D7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943900-30A9-448A-B7DB-5722C8097A24}"/>
              </a:ext>
            </a:extLst>
          </p:cNvPr>
          <p:cNvSpPr>
            <a:spLocks noGrp="1"/>
          </p:cNvSpPr>
          <p:nvPr>
            <p:ph type="dt" sz="half" idx="10"/>
          </p:nvPr>
        </p:nvSpPr>
        <p:spPr/>
        <p:txBody>
          <a:bodyPr/>
          <a:lstStyle/>
          <a:p>
            <a:fld id="{EEBC558F-1CE5-4798-935C-6E56B179B31A}" type="datetimeFigureOut">
              <a:rPr lang="en-US" smtClean="0"/>
              <a:t>12/3/2019</a:t>
            </a:fld>
            <a:endParaRPr lang="en-US"/>
          </a:p>
        </p:txBody>
      </p:sp>
      <p:sp>
        <p:nvSpPr>
          <p:cNvPr id="6" name="Footer Placeholder 5">
            <a:extLst>
              <a:ext uri="{FF2B5EF4-FFF2-40B4-BE49-F238E27FC236}">
                <a16:creationId xmlns:a16="http://schemas.microsoft.com/office/drawing/2014/main" id="{771FB9DF-838E-484D-A8B3-31E038AF6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C496E-972A-4B6B-8D18-F445A08EAB57}"/>
              </a:ext>
            </a:extLst>
          </p:cNvPr>
          <p:cNvSpPr>
            <a:spLocks noGrp="1"/>
          </p:cNvSpPr>
          <p:nvPr>
            <p:ph type="sldNum" sz="quarter" idx="12"/>
          </p:nvPr>
        </p:nvSpPr>
        <p:spPr/>
        <p:txBody>
          <a:bodyPr/>
          <a:lstStyle/>
          <a:p>
            <a:fld id="{0A0763F8-30DE-4662-BAD5-78C10A0B7603}" type="slidenum">
              <a:rPr lang="en-US" smtClean="0"/>
              <a:t>‹#›</a:t>
            </a:fld>
            <a:endParaRPr lang="en-US"/>
          </a:p>
        </p:txBody>
      </p:sp>
    </p:spTree>
    <p:extLst>
      <p:ext uri="{BB962C8B-B14F-4D97-AF65-F5344CB8AC3E}">
        <p14:creationId xmlns:p14="http://schemas.microsoft.com/office/powerpoint/2010/main" val="3100598854"/>
      </p:ext>
    </p:extLst>
  </p:cSld>
  <p:clrMapOvr>
    <a:masterClrMapping/>
  </p:clrMapOvr>
  <p:transition advClick="0" advTm="6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D6029-1596-4595-A794-B74C7D702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40AA6E-E6BA-4152-9C2F-B988C1C056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1B02F-6316-4280-AC03-4F15825EB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C558F-1CE5-4798-935C-6E56B179B31A}" type="datetimeFigureOut">
              <a:rPr lang="en-US" smtClean="0"/>
              <a:t>12/3/2019</a:t>
            </a:fld>
            <a:endParaRPr lang="en-US"/>
          </a:p>
        </p:txBody>
      </p:sp>
      <p:sp>
        <p:nvSpPr>
          <p:cNvPr id="5" name="Footer Placeholder 4">
            <a:extLst>
              <a:ext uri="{FF2B5EF4-FFF2-40B4-BE49-F238E27FC236}">
                <a16:creationId xmlns:a16="http://schemas.microsoft.com/office/drawing/2014/main" id="{1C9ABF83-C07B-4BA4-B2FD-186288ACF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AECEC2-AEBE-490A-B5AE-A80E20D937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763F8-30DE-4662-BAD5-78C10A0B7603}" type="slidenum">
              <a:rPr lang="en-US" smtClean="0"/>
              <a:t>‹#›</a:t>
            </a:fld>
            <a:endParaRPr lang="en-US"/>
          </a:p>
        </p:txBody>
      </p:sp>
    </p:spTree>
    <p:extLst>
      <p:ext uri="{BB962C8B-B14F-4D97-AF65-F5344CB8AC3E}">
        <p14:creationId xmlns:p14="http://schemas.microsoft.com/office/powerpoint/2010/main" val="22743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6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90A9-4014-B34B-9098-8534816D28D6}"/>
              </a:ext>
            </a:extLst>
          </p:cNvPr>
          <p:cNvSpPr>
            <a:spLocks noGrp="1"/>
          </p:cNvSpPr>
          <p:nvPr>
            <p:ph type="title"/>
          </p:nvPr>
        </p:nvSpPr>
        <p:spPr>
          <a:xfrm>
            <a:off x="570570" y="365082"/>
            <a:ext cx="10515600" cy="63190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4A6CC57-0F30-5F4F-B8AA-C06A1F628B4F}"/>
              </a:ext>
            </a:extLst>
          </p:cNvPr>
          <p:cNvSpPr>
            <a:spLocks noGrp="1"/>
          </p:cNvSpPr>
          <p:nvPr>
            <p:ph type="body" idx="1"/>
          </p:nvPr>
        </p:nvSpPr>
        <p:spPr>
          <a:xfrm>
            <a:off x="992460" y="1170878"/>
            <a:ext cx="10361340" cy="500608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559B3E-E4E0-5640-81F4-D2566807F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39F9C4-09E1-9144-A69C-B9AAA65E0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7B975-E0AE-3C42-A54C-FAE04A6380CC}" type="slidenum">
              <a:rPr lang="en-US" smtClean="0"/>
              <a:t>‹#›</a:t>
            </a:fld>
            <a:endParaRPr lang="en-US"/>
          </a:p>
        </p:txBody>
      </p:sp>
    </p:spTree>
    <p:extLst>
      <p:ext uri="{BB962C8B-B14F-4D97-AF65-F5344CB8AC3E}">
        <p14:creationId xmlns:p14="http://schemas.microsoft.com/office/powerpoint/2010/main" val="3931096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5" r:id="rId31"/>
  </p:sldLayoutIdLst>
  <p:txStyles>
    <p:titleStyle>
      <a:lvl1pPr algn="l" defTabSz="914400" rtl="0" eaLnBrk="1" latinLnBrk="0" hangingPunct="1">
        <a:lnSpc>
          <a:spcPct val="90000"/>
        </a:lnSpc>
        <a:spcBef>
          <a:spcPct val="0"/>
        </a:spcBef>
        <a:buNone/>
        <a:defRPr sz="4400" b="0" i="0" kern="1200" spc="500" baseline="0">
          <a:solidFill>
            <a:schemeClr val="tx1"/>
          </a:solidFill>
          <a:latin typeface="Saira ExtraCondensed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13.svg"/><Relationship Id="rId4" Type="http://schemas.openxmlformats.org/officeDocument/2006/relationships/image" Target="../media/image46.sv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1.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13.svg"/><Relationship Id="rId4" Type="http://schemas.openxmlformats.org/officeDocument/2006/relationships/image" Target="../media/image52.sv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7.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59.svg"/><Relationship Id="rId4" Type="http://schemas.openxmlformats.org/officeDocument/2006/relationships/image" Target="../media/image48.sv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1.xml"/><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AA99CACA-29DF-4B9A-9862-17FD58583F6C}"/>
              </a:ext>
            </a:extLst>
          </p:cNvPr>
          <p:cNvSpPr txBox="1">
            <a:spLocks/>
          </p:cNvSpPr>
          <p:nvPr/>
        </p:nvSpPr>
        <p:spPr>
          <a:xfrm>
            <a:off x="1524000" y="527793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a:t>
            </a:r>
            <a:r>
              <a:rPr kumimoji="0" lang="en-US" sz="20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NAME}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rgbClr val="1D4F91"/>
                </a:solidFill>
                <a:highlight>
                  <a:srgbClr val="FFFF00"/>
                </a:highlight>
              </a:rPr>
              <a:t>{COMPANY}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rgbClr val="1D4F91"/>
                </a:solidFill>
                <a:highlight>
                  <a:srgbClr val="FFFF00"/>
                </a:highlight>
              </a:rPr>
              <a:t>{DATE}</a:t>
            </a:r>
            <a:endParaRPr kumimoji="0" lang="en-US" sz="20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endParaRPr>
          </a:p>
        </p:txBody>
      </p:sp>
      <p:sp>
        <p:nvSpPr>
          <p:cNvPr id="5" name="Title 1">
            <a:extLst>
              <a:ext uri="{FF2B5EF4-FFF2-40B4-BE49-F238E27FC236}">
                <a16:creationId xmlns:a16="http://schemas.microsoft.com/office/drawing/2014/main" id="{F92FF433-4906-44F6-8FED-FC1ED0D2F00F}"/>
              </a:ext>
            </a:extLst>
          </p:cNvPr>
          <p:cNvSpPr txBox="1">
            <a:spLocks/>
          </p:cNvSpPr>
          <p:nvPr/>
        </p:nvSpPr>
        <p:spPr>
          <a:xfrm>
            <a:off x="830462" y="2799172"/>
            <a:ext cx="11209108" cy="15027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i="0" u="none" strike="noStrike" kern="1200" cap="none" spc="500" normalizeH="0" baseline="0" noProof="0" dirty="0">
                <a:ln>
                  <a:noFill/>
                </a:ln>
                <a:solidFill>
                  <a:srgbClr val="1D4F91"/>
                </a:solidFill>
                <a:effectLst/>
                <a:uLnTx/>
                <a:uFillTx/>
                <a:latin typeface="Saira ExtraCondensed Light" pitchFamily="2" charset="77"/>
                <a:ea typeface="+mj-ea"/>
                <a:cs typeface="+mj-cs"/>
              </a:rPr>
              <a:t>PLANNING FOR RETIREMENT </a:t>
            </a:r>
          </a:p>
        </p:txBody>
      </p:sp>
      <p:pic>
        <p:nvPicPr>
          <p:cNvPr id="4" name="Picture 3">
            <a:extLst>
              <a:ext uri="{FF2B5EF4-FFF2-40B4-BE49-F238E27FC236}">
                <a16:creationId xmlns:a16="http://schemas.microsoft.com/office/drawing/2014/main" id="{76002F87-2BBC-4351-B37D-00CADD160604}"/>
              </a:ext>
            </a:extLst>
          </p:cNvPr>
          <p:cNvPicPr>
            <a:picLocks noChangeAspect="1"/>
          </p:cNvPicPr>
          <p:nvPr/>
        </p:nvPicPr>
        <p:blipFill>
          <a:blip r:embed="rId3"/>
          <a:stretch>
            <a:fillRect/>
          </a:stretch>
        </p:blipFill>
        <p:spPr>
          <a:xfrm>
            <a:off x="3844375" y="0"/>
            <a:ext cx="4369899" cy="2657655"/>
          </a:xfrm>
          <a:prstGeom prst="rect">
            <a:avLst/>
          </a:prstGeom>
        </p:spPr>
      </p:pic>
    </p:spTree>
    <p:extLst>
      <p:ext uri="{BB962C8B-B14F-4D97-AF65-F5344CB8AC3E}">
        <p14:creationId xmlns:p14="http://schemas.microsoft.com/office/powerpoint/2010/main" val="1377317690"/>
      </p:ext>
    </p:extLst>
  </p:cSld>
  <p:clrMapOvr>
    <a:masterClrMapping/>
  </p:clrMapOvr>
  <p:transition advClick="0" advTm="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401(K) PLANS – START SAVING EARLY </a:t>
            </a:r>
          </a:p>
        </p:txBody>
      </p:sp>
      <p:sp>
        <p:nvSpPr>
          <p:cNvPr id="5" name="Content Placeholder 4">
            <a:extLst>
              <a:ext uri="{FF2B5EF4-FFF2-40B4-BE49-F238E27FC236}">
                <a16:creationId xmlns:a16="http://schemas.microsoft.com/office/drawing/2014/main" id="{5BE43F68-FB77-0245-9EA7-158197EE5BCB}"/>
              </a:ext>
            </a:extLst>
          </p:cNvPr>
          <p:cNvSpPr>
            <a:spLocks noGrp="1"/>
          </p:cNvSpPr>
          <p:nvPr>
            <p:ph idx="1"/>
          </p:nvPr>
        </p:nvSpPr>
        <p:spPr>
          <a:xfrm>
            <a:off x="838200" y="1689054"/>
            <a:ext cx="11066145" cy="4682700"/>
          </a:xfrm>
        </p:spPr>
        <p:txBody>
          <a:bodyPr>
            <a:noAutofit/>
          </a:bodyPr>
          <a:lstStyle/>
          <a:p>
            <a:r>
              <a:rPr lang="en-US" sz="2400" dirty="0"/>
              <a:t>Time is on your side</a:t>
            </a:r>
          </a:p>
          <a:p>
            <a:r>
              <a:rPr lang="en-US" sz="2400" dirty="0"/>
              <a:t>The power of compound interest</a:t>
            </a:r>
          </a:p>
        </p:txBody>
      </p:sp>
      <p:graphicFrame>
        <p:nvGraphicFramePr>
          <p:cNvPr id="9" name="Table 8">
            <a:extLst>
              <a:ext uri="{FF2B5EF4-FFF2-40B4-BE49-F238E27FC236}">
                <a16:creationId xmlns:a16="http://schemas.microsoft.com/office/drawing/2014/main" id="{8D200B4B-724E-47C3-A139-B0D4471A581C}"/>
              </a:ext>
            </a:extLst>
          </p:cNvPr>
          <p:cNvGraphicFramePr>
            <a:graphicFrameLocks noGrp="1"/>
          </p:cNvGraphicFramePr>
          <p:nvPr>
            <p:extLst>
              <p:ext uri="{D42A27DB-BD31-4B8C-83A1-F6EECF244321}">
                <p14:modId xmlns:p14="http://schemas.microsoft.com/office/powerpoint/2010/main" val="2682842894"/>
              </p:ext>
            </p:extLst>
          </p:nvPr>
        </p:nvGraphicFramePr>
        <p:xfrm>
          <a:off x="1016317" y="3064538"/>
          <a:ext cx="10709909" cy="3307216"/>
        </p:xfrm>
        <a:graphic>
          <a:graphicData uri="http://schemas.openxmlformats.org/drawingml/2006/table">
            <a:tbl>
              <a:tblPr firstRow="1" bandRow="1">
                <a:tableStyleId>{073A0DAA-6AF3-43AB-8588-CEC1D06C72B9}</a:tableStyleId>
              </a:tblPr>
              <a:tblGrid>
                <a:gridCol w="1806893">
                  <a:extLst>
                    <a:ext uri="{9D8B030D-6E8A-4147-A177-3AD203B41FA5}">
                      <a16:colId xmlns:a16="http://schemas.microsoft.com/office/drawing/2014/main" val="2960372053"/>
                    </a:ext>
                  </a:extLst>
                </a:gridCol>
                <a:gridCol w="1348740">
                  <a:extLst>
                    <a:ext uri="{9D8B030D-6E8A-4147-A177-3AD203B41FA5}">
                      <a16:colId xmlns:a16="http://schemas.microsoft.com/office/drawing/2014/main" val="1857741411"/>
                    </a:ext>
                  </a:extLst>
                </a:gridCol>
                <a:gridCol w="1434328">
                  <a:extLst>
                    <a:ext uri="{9D8B030D-6E8A-4147-A177-3AD203B41FA5}">
                      <a16:colId xmlns:a16="http://schemas.microsoft.com/office/drawing/2014/main" val="876571406"/>
                    </a:ext>
                  </a:extLst>
                </a:gridCol>
                <a:gridCol w="1529987">
                  <a:extLst>
                    <a:ext uri="{9D8B030D-6E8A-4147-A177-3AD203B41FA5}">
                      <a16:colId xmlns:a16="http://schemas.microsoft.com/office/drawing/2014/main" val="1940302949"/>
                    </a:ext>
                  </a:extLst>
                </a:gridCol>
                <a:gridCol w="1529987">
                  <a:extLst>
                    <a:ext uri="{9D8B030D-6E8A-4147-A177-3AD203B41FA5}">
                      <a16:colId xmlns:a16="http://schemas.microsoft.com/office/drawing/2014/main" val="1652866921"/>
                    </a:ext>
                  </a:extLst>
                </a:gridCol>
                <a:gridCol w="1529987">
                  <a:extLst>
                    <a:ext uri="{9D8B030D-6E8A-4147-A177-3AD203B41FA5}">
                      <a16:colId xmlns:a16="http://schemas.microsoft.com/office/drawing/2014/main" val="3813614573"/>
                    </a:ext>
                  </a:extLst>
                </a:gridCol>
                <a:gridCol w="1529987">
                  <a:extLst>
                    <a:ext uri="{9D8B030D-6E8A-4147-A177-3AD203B41FA5}">
                      <a16:colId xmlns:a16="http://schemas.microsoft.com/office/drawing/2014/main" val="4251367298"/>
                    </a:ext>
                  </a:extLst>
                </a:gridCol>
              </a:tblGrid>
              <a:tr h="445770">
                <a:tc>
                  <a:txBody>
                    <a:bodyPr/>
                    <a:lstStyle/>
                    <a:p>
                      <a:pPr algn="ctr"/>
                      <a:r>
                        <a:rPr lang="en-US" sz="1800" dirty="0">
                          <a:latin typeface="Zilla Slab" pitchFamily="2" charset="0"/>
                          <a:ea typeface="Zilla Slab" pitchFamily="2" charset="0"/>
                        </a:rPr>
                        <a:t>Rate of return</a:t>
                      </a:r>
                    </a:p>
                  </a:txBody>
                  <a:tcPr/>
                </a:tc>
                <a:tc>
                  <a:txBody>
                    <a:bodyPr/>
                    <a:lstStyle/>
                    <a:p>
                      <a:pPr algn="ctr"/>
                      <a:r>
                        <a:rPr lang="en-US" sz="1800" dirty="0">
                          <a:latin typeface="Zilla Slab" pitchFamily="2" charset="0"/>
                          <a:ea typeface="Zilla Slab" pitchFamily="2" charset="0"/>
                        </a:rPr>
                        <a:t>5 years </a:t>
                      </a:r>
                    </a:p>
                  </a:txBody>
                  <a:tcPr/>
                </a:tc>
                <a:tc>
                  <a:txBody>
                    <a:bodyPr/>
                    <a:lstStyle/>
                    <a:p>
                      <a:pPr algn="ctr"/>
                      <a:r>
                        <a:rPr lang="en-US" sz="1800" dirty="0">
                          <a:latin typeface="Zilla Slab" pitchFamily="2" charset="0"/>
                          <a:ea typeface="Zilla Slab" pitchFamily="2" charset="0"/>
                        </a:rPr>
                        <a:t>10 years </a:t>
                      </a:r>
                    </a:p>
                  </a:txBody>
                  <a:tcPr/>
                </a:tc>
                <a:tc>
                  <a:txBody>
                    <a:bodyPr/>
                    <a:lstStyle/>
                    <a:p>
                      <a:pPr algn="ctr"/>
                      <a:r>
                        <a:rPr lang="en-US" dirty="0">
                          <a:latin typeface="Zilla Slab" pitchFamily="2" charset="0"/>
                          <a:ea typeface="Zilla Slab" pitchFamily="2" charset="0"/>
                        </a:rPr>
                        <a:t>15 years </a:t>
                      </a:r>
                    </a:p>
                  </a:txBody>
                  <a:tcPr/>
                </a:tc>
                <a:tc>
                  <a:txBody>
                    <a:bodyPr/>
                    <a:lstStyle/>
                    <a:p>
                      <a:pPr algn="ctr"/>
                      <a:r>
                        <a:rPr lang="en-US" dirty="0">
                          <a:latin typeface="Zilla Slab" pitchFamily="2" charset="0"/>
                          <a:ea typeface="Zilla Slab" pitchFamily="2" charset="0"/>
                        </a:rPr>
                        <a:t>20 years </a:t>
                      </a:r>
                    </a:p>
                  </a:txBody>
                  <a:tcPr/>
                </a:tc>
                <a:tc>
                  <a:txBody>
                    <a:bodyPr/>
                    <a:lstStyle/>
                    <a:p>
                      <a:pPr algn="ctr"/>
                      <a:r>
                        <a:rPr lang="en-US" dirty="0">
                          <a:latin typeface="Zilla Slab" pitchFamily="2" charset="0"/>
                          <a:ea typeface="Zilla Slab" pitchFamily="2" charset="0"/>
                        </a:rPr>
                        <a:t>25 years</a:t>
                      </a:r>
                    </a:p>
                  </a:txBody>
                  <a:tcPr/>
                </a:tc>
                <a:tc>
                  <a:txBody>
                    <a:bodyPr/>
                    <a:lstStyle/>
                    <a:p>
                      <a:pPr algn="ctr"/>
                      <a:r>
                        <a:rPr lang="en-US" dirty="0">
                          <a:latin typeface="Zilla Slab" pitchFamily="2" charset="0"/>
                          <a:ea typeface="Zilla Slab" pitchFamily="2" charset="0"/>
                        </a:rPr>
                        <a:t>30 years </a:t>
                      </a:r>
                    </a:p>
                  </a:txBody>
                  <a:tcPr/>
                </a:tc>
                <a:extLst>
                  <a:ext uri="{0D108BD9-81ED-4DB2-BD59-A6C34878D82A}">
                    <a16:rowId xmlns:a16="http://schemas.microsoft.com/office/drawing/2014/main" val="2089406934"/>
                  </a:ext>
                </a:extLst>
              </a:tr>
              <a:tr h="408778">
                <a:tc>
                  <a:txBody>
                    <a:bodyPr/>
                    <a:lstStyle/>
                    <a:p>
                      <a:pPr algn="ctr"/>
                      <a:r>
                        <a:rPr lang="en-US" sz="1800" dirty="0">
                          <a:latin typeface="Zilla Slab" pitchFamily="2" charset="0"/>
                          <a:ea typeface="Zilla Slab" pitchFamily="2" charset="0"/>
                        </a:rPr>
                        <a:t>5%</a:t>
                      </a:r>
                    </a:p>
                  </a:txBody>
                  <a:tcPr anchor="ctr"/>
                </a:tc>
                <a:tc>
                  <a:txBody>
                    <a:bodyPr/>
                    <a:lstStyle/>
                    <a:p>
                      <a:pPr marL="0" marR="0" algn="ctr">
                        <a:spcBef>
                          <a:spcPts val="0"/>
                        </a:spcBef>
                        <a:spcAft>
                          <a:spcPts val="0"/>
                        </a:spcAft>
                      </a:pPr>
                      <a:r>
                        <a:rPr lang="en-US" sz="1800" dirty="0">
                          <a:effectLst/>
                          <a:latin typeface="Zilla Slab" pitchFamily="2" charset="0"/>
                          <a:ea typeface="Zilla Slab" pitchFamily="2" charset="0"/>
                        </a:rPr>
                        <a:t>$6,801</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15,526</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26,729</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41,103</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  59,551</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  83,226</a:t>
                      </a:r>
                    </a:p>
                  </a:txBody>
                  <a:tcPr marL="68580" marR="68580" marT="0" marB="0" anchor="ctr"/>
                </a:tc>
                <a:extLst>
                  <a:ext uri="{0D108BD9-81ED-4DB2-BD59-A6C34878D82A}">
                    <a16:rowId xmlns:a16="http://schemas.microsoft.com/office/drawing/2014/main" val="4019727454"/>
                  </a:ext>
                </a:extLst>
              </a:tr>
              <a:tr h="408778">
                <a:tc>
                  <a:txBody>
                    <a:bodyPr/>
                    <a:lstStyle/>
                    <a:p>
                      <a:pPr algn="ctr"/>
                      <a:r>
                        <a:rPr lang="en-US" sz="1800" dirty="0">
                          <a:latin typeface="Zilla Slab" pitchFamily="2" charset="0"/>
                          <a:ea typeface="Zilla Slab" pitchFamily="2" charset="0"/>
                        </a:rPr>
                        <a:t>6%</a:t>
                      </a:r>
                    </a:p>
                  </a:txBody>
                  <a:tcPr anchor="ctr"/>
                </a:tc>
                <a:tc>
                  <a:txBody>
                    <a:bodyPr/>
                    <a:lstStyle/>
                    <a:p>
                      <a:pPr marL="0" marR="0" algn="ctr">
                        <a:spcBef>
                          <a:spcPts val="0"/>
                        </a:spcBef>
                        <a:spcAft>
                          <a:spcPts val="0"/>
                        </a:spcAft>
                      </a:pPr>
                      <a:r>
                        <a:rPr lang="en-US" sz="1800" dirty="0">
                          <a:effectLst/>
                          <a:latin typeface="Zilla Slab" pitchFamily="2" charset="0"/>
                          <a:ea typeface="Zilla Slab" pitchFamily="2" charset="0"/>
                        </a:rPr>
                        <a:t>$6,977</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16,388</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29,082</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46,204</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  69,299</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100,452</a:t>
                      </a:r>
                    </a:p>
                  </a:txBody>
                  <a:tcPr marL="68580" marR="68580" marT="0" marB="0" anchor="ctr"/>
                </a:tc>
                <a:extLst>
                  <a:ext uri="{0D108BD9-81ED-4DB2-BD59-A6C34878D82A}">
                    <a16:rowId xmlns:a16="http://schemas.microsoft.com/office/drawing/2014/main" val="637265535"/>
                  </a:ext>
                </a:extLst>
              </a:tr>
              <a:tr h="408778">
                <a:tc>
                  <a:txBody>
                    <a:bodyPr/>
                    <a:lstStyle/>
                    <a:p>
                      <a:pPr algn="ctr"/>
                      <a:r>
                        <a:rPr lang="en-US" sz="1800" dirty="0">
                          <a:latin typeface="Zilla Slab" pitchFamily="2" charset="0"/>
                          <a:ea typeface="Zilla Slab" pitchFamily="2" charset="0"/>
                        </a:rPr>
                        <a:t>7%</a:t>
                      </a:r>
                    </a:p>
                  </a:txBody>
                  <a:tcPr anchor="ctr"/>
                </a:tc>
                <a:tc>
                  <a:txBody>
                    <a:bodyPr/>
                    <a:lstStyle/>
                    <a:p>
                      <a:pPr marL="0" marR="0" algn="ctr">
                        <a:spcBef>
                          <a:spcPts val="0"/>
                        </a:spcBef>
                        <a:spcAft>
                          <a:spcPts val="0"/>
                        </a:spcAft>
                      </a:pPr>
                      <a:r>
                        <a:rPr lang="en-US" sz="1800" dirty="0">
                          <a:effectLst/>
                          <a:latin typeface="Zilla Slab" pitchFamily="2" charset="0"/>
                          <a:ea typeface="Zilla Slab" pitchFamily="2" charset="0"/>
                        </a:rPr>
                        <a:t>$7,159</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17,308</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31,696</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52,093</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  81,007</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121,997</a:t>
                      </a:r>
                    </a:p>
                  </a:txBody>
                  <a:tcPr marL="68580" marR="68580" marT="0" marB="0" anchor="ctr"/>
                </a:tc>
                <a:extLst>
                  <a:ext uri="{0D108BD9-81ED-4DB2-BD59-A6C34878D82A}">
                    <a16:rowId xmlns:a16="http://schemas.microsoft.com/office/drawing/2014/main" val="3249668196"/>
                  </a:ext>
                </a:extLst>
              </a:tr>
              <a:tr h="408778">
                <a:tc>
                  <a:txBody>
                    <a:bodyPr/>
                    <a:lstStyle/>
                    <a:p>
                      <a:pPr algn="ctr"/>
                      <a:r>
                        <a:rPr lang="en-US" sz="1800" dirty="0">
                          <a:latin typeface="Zilla Slab" pitchFamily="2" charset="0"/>
                          <a:ea typeface="Zilla Slab" pitchFamily="2" charset="0"/>
                        </a:rPr>
                        <a:t>8%</a:t>
                      </a:r>
                    </a:p>
                  </a:txBody>
                  <a:tcPr anchor="ctr"/>
                </a:tc>
                <a:tc>
                  <a:txBody>
                    <a:bodyPr/>
                    <a:lstStyle/>
                    <a:p>
                      <a:pPr marL="0" marR="0" algn="ctr">
                        <a:spcBef>
                          <a:spcPts val="0"/>
                        </a:spcBef>
                        <a:spcAft>
                          <a:spcPts val="0"/>
                        </a:spcAft>
                      </a:pPr>
                      <a:r>
                        <a:rPr lang="en-US" sz="1800" dirty="0">
                          <a:effectLst/>
                          <a:latin typeface="Zilla Slab" pitchFamily="2" charset="0"/>
                          <a:ea typeface="Zilla Slab" pitchFamily="2" charset="0"/>
                        </a:rPr>
                        <a:t>$7,348</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18,295</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34,604</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58,902</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  95,103</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149,036</a:t>
                      </a:r>
                    </a:p>
                  </a:txBody>
                  <a:tcPr marL="68580" marR="68580" marT="0" marB="0" anchor="ctr"/>
                </a:tc>
                <a:extLst>
                  <a:ext uri="{0D108BD9-81ED-4DB2-BD59-A6C34878D82A}">
                    <a16:rowId xmlns:a16="http://schemas.microsoft.com/office/drawing/2014/main" val="3747717973"/>
                  </a:ext>
                </a:extLst>
              </a:tr>
              <a:tr h="408778">
                <a:tc>
                  <a:txBody>
                    <a:bodyPr/>
                    <a:lstStyle/>
                    <a:p>
                      <a:pPr algn="ctr"/>
                      <a:r>
                        <a:rPr lang="en-US" sz="1800" dirty="0">
                          <a:latin typeface="Zilla Slab" pitchFamily="2" charset="0"/>
                          <a:ea typeface="Zilla Slab" pitchFamily="2" charset="0"/>
                        </a:rPr>
                        <a:t>9%</a:t>
                      </a:r>
                    </a:p>
                  </a:txBody>
                  <a:tcPr anchor="ctr"/>
                </a:tc>
                <a:tc>
                  <a:txBody>
                    <a:bodyPr/>
                    <a:lstStyle/>
                    <a:p>
                      <a:pPr marL="0" marR="0" algn="ctr">
                        <a:spcBef>
                          <a:spcPts val="0"/>
                        </a:spcBef>
                        <a:spcAft>
                          <a:spcPts val="0"/>
                        </a:spcAft>
                      </a:pPr>
                      <a:r>
                        <a:rPr lang="en-US" sz="1800" dirty="0">
                          <a:effectLst/>
                          <a:latin typeface="Zilla Slab" pitchFamily="2" charset="0"/>
                          <a:ea typeface="Zilla Slab" pitchFamily="2" charset="0"/>
                        </a:rPr>
                        <a:t>$7,542</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19,351</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37,841</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66,789</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112,112</a:t>
                      </a:r>
                    </a:p>
                  </a:txBody>
                  <a:tcPr marL="68580" marR="68580" marT="0" marB="0" anchor="ctr"/>
                </a:tc>
                <a:tc>
                  <a:txBody>
                    <a:bodyPr/>
                    <a:lstStyle/>
                    <a:p>
                      <a:pPr marL="0" marR="0" algn="ctr">
                        <a:spcBef>
                          <a:spcPts val="0"/>
                        </a:spcBef>
                        <a:spcAft>
                          <a:spcPts val="0"/>
                        </a:spcAft>
                      </a:pPr>
                      <a:r>
                        <a:rPr lang="en-US" sz="1800">
                          <a:effectLst/>
                          <a:latin typeface="Zilla Slab" pitchFamily="2" charset="0"/>
                          <a:ea typeface="Zilla Slab" pitchFamily="2" charset="0"/>
                        </a:rPr>
                        <a:t>183,074</a:t>
                      </a:r>
                    </a:p>
                  </a:txBody>
                  <a:tcPr marL="68580" marR="68580" marT="0" marB="0" anchor="ctr"/>
                </a:tc>
                <a:extLst>
                  <a:ext uri="{0D108BD9-81ED-4DB2-BD59-A6C34878D82A}">
                    <a16:rowId xmlns:a16="http://schemas.microsoft.com/office/drawing/2014/main" val="698140637"/>
                  </a:ext>
                </a:extLst>
              </a:tr>
              <a:tr h="408778">
                <a:tc>
                  <a:txBody>
                    <a:bodyPr/>
                    <a:lstStyle/>
                    <a:p>
                      <a:pPr algn="ctr"/>
                      <a:r>
                        <a:rPr lang="en-US" sz="1800" dirty="0">
                          <a:latin typeface="Zilla Slab" pitchFamily="2" charset="0"/>
                          <a:ea typeface="Zilla Slab" pitchFamily="2" charset="0"/>
                        </a:rPr>
                        <a:t>10%</a:t>
                      </a:r>
                    </a:p>
                  </a:txBody>
                  <a:tcPr anchor="ctr"/>
                </a:tc>
                <a:tc>
                  <a:txBody>
                    <a:bodyPr/>
                    <a:lstStyle/>
                    <a:p>
                      <a:pPr marL="0" marR="0" algn="ctr">
                        <a:spcBef>
                          <a:spcPts val="0"/>
                        </a:spcBef>
                        <a:spcAft>
                          <a:spcPts val="0"/>
                        </a:spcAft>
                      </a:pPr>
                      <a:r>
                        <a:rPr lang="en-US" sz="1800" dirty="0">
                          <a:effectLst/>
                          <a:latin typeface="Zilla Slab" pitchFamily="2" charset="0"/>
                          <a:ea typeface="Zilla Slab" pitchFamily="2" charset="0"/>
                        </a:rPr>
                        <a:t>$7,744</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20,484</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41,447</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75,937</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132,683</a:t>
                      </a:r>
                    </a:p>
                  </a:txBody>
                  <a:tcPr marL="68580" marR="68580" marT="0" marB="0" anchor="ctr"/>
                </a:tc>
                <a:tc>
                  <a:txBody>
                    <a:bodyPr/>
                    <a:lstStyle/>
                    <a:p>
                      <a:pPr marL="0" marR="0" algn="ctr">
                        <a:spcBef>
                          <a:spcPts val="0"/>
                        </a:spcBef>
                        <a:spcAft>
                          <a:spcPts val="0"/>
                        </a:spcAft>
                      </a:pPr>
                      <a:r>
                        <a:rPr lang="en-US" sz="1800" dirty="0">
                          <a:effectLst/>
                          <a:latin typeface="Zilla Slab" pitchFamily="2" charset="0"/>
                          <a:ea typeface="Zilla Slab" pitchFamily="2" charset="0"/>
                        </a:rPr>
                        <a:t>226,049</a:t>
                      </a:r>
                    </a:p>
                  </a:txBody>
                  <a:tcPr marL="68580" marR="68580" marT="0" marB="0" anchor="ctr"/>
                </a:tc>
                <a:extLst>
                  <a:ext uri="{0D108BD9-81ED-4DB2-BD59-A6C34878D82A}">
                    <a16:rowId xmlns:a16="http://schemas.microsoft.com/office/drawing/2014/main" val="1615388912"/>
                  </a:ext>
                </a:extLst>
              </a:tr>
              <a:tr h="408778">
                <a:tc gridSpan="7">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22072421"/>
                  </a:ext>
                </a:extLst>
              </a:tr>
            </a:tbl>
          </a:graphicData>
        </a:graphic>
      </p:graphicFrame>
    </p:spTree>
    <p:extLst>
      <p:ext uri="{BB962C8B-B14F-4D97-AF65-F5344CB8AC3E}">
        <p14:creationId xmlns:p14="http://schemas.microsoft.com/office/powerpoint/2010/main" val="214505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0957" y="2840766"/>
            <a:ext cx="2211326" cy="987219"/>
            <a:chOff x="1242075" y="5681378"/>
            <a:chExt cx="4423227" cy="1974695"/>
          </a:xfrm>
          <a:solidFill>
            <a:srgbClr val="41B6E6"/>
          </a:solidFill>
        </p:grpSpPr>
        <p:sp>
          <p:nvSpPr>
            <p:cNvPr id="39" name="Freeform 1"/>
            <p:cNvSpPr>
              <a:spLocks noChangeArrowheads="1"/>
            </p:cNvSpPr>
            <p:nvPr/>
          </p:nvSpPr>
          <p:spPr bwMode="auto">
            <a:xfrm rot="10800000">
              <a:off x="1242075" y="568137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62" name="Group 341"/>
            <p:cNvGrpSpPr>
              <a:grpSpLocks/>
            </p:cNvGrpSpPr>
            <p:nvPr/>
          </p:nvGrpSpPr>
          <p:grpSpPr bwMode="auto">
            <a:xfrm>
              <a:off x="2904449" y="5987128"/>
              <a:ext cx="1367546" cy="1113365"/>
              <a:chOff x="1012825" y="5284788"/>
              <a:chExt cx="512763" cy="417513"/>
            </a:xfrm>
            <a:grpFill/>
          </p:grpSpPr>
          <p:sp>
            <p:nvSpPr>
              <p:cNvPr id="63" name="Freeform 310"/>
              <p:cNvSpPr>
                <a:spLocks noChangeArrowheads="1"/>
              </p:cNvSpPr>
              <p:nvPr/>
            </p:nvSpPr>
            <p:spPr bwMode="auto">
              <a:xfrm>
                <a:off x="1131888" y="5284788"/>
                <a:ext cx="84137" cy="80962"/>
              </a:xfrm>
              <a:custGeom>
                <a:avLst/>
                <a:gdLst>
                  <a:gd name="T0" fmla="*/ 130 w 236"/>
                  <a:gd name="T1" fmla="*/ 224 h 229"/>
                  <a:gd name="T2" fmla="*/ 208 w 236"/>
                  <a:gd name="T3" fmla="*/ 184 h 229"/>
                  <a:gd name="T4" fmla="*/ 232 w 236"/>
                  <a:gd name="T5" fmla="*/ 99 h 229"/>
                  <a:gd name="T6" fmla="*/ 191 w 236"/>
                  <a:gd name="T7" fmla="*/ 30 h 229"/>
                  <a:gd name="T8" fmla="*/ 103 w 236"/>
                  <a:gd name="T9" fmla="*/ 4 h 229"/>
                  <a:gd name="T10" fmla="*/ 28 w 236"/>
                  <a:gd name="T11" fmla="*/ 48 h 229"/>
                  <a:gd name="T12" fmla="*/ 4 w 236"/>
                  <a:gd name="T13" fmla="*/ 129 h 229"/>
                  <a:gd name="T14" fmla="*/ 45 w 236"/>
                  <a:gd name="T15" fmla="*/ 202 h 229"/>
                  <a:gd name="T16" fmla="*/ 130 w 236"/>
                  <a:gd name="T17" fmla="*/ 22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29">
                    <a:moveTo>
                      <a:pt x="130" y="224"/>
                    </a:moveTo>
                    <a:cubicBezTo>
                      <a:pt x="164" y="220"/>
                      <a:pt x="188" y="206"/>
                      <a:pt x="208" y="184"/>
                    </a:cubicBezTo>
                    <a:cubicBezTo>
                      <a:pt x="225" y="158"/>
                      <a:pt x="235" y="132"/>
                      <a:pt x="232" y="99"/>
                    </a:cubicBezTo>
                    <a:cubicBezTo>
                      <a:pt x="228" y="70"/>
                      <a:pt x="215" y="48"/>
                      <a:pt x="191" y="30"/>
                    </a:cubicBezTo>
                    <a:cubicBezTo>
                      <a:pt x="164" y="7"/>
                      <a:pt x="137" y="0"/>
                      <a:pt x="103" y="4"/>
                    </a:cubicBezTo>
                    <a:cubicBezTo>
                      <a:pt x="72" y="7"/>
                      <a:pt x="48" y="22"/>
                      <a:pt x="28" y="48"/>
                    </a:cubicBezTo>
                    <a:cubicBezTo>
                      <a:pt x="7" y="70"/>
                      <a:pt x="0" y="99"/>
                      <a:pt x="4" y="129"/>
                    </a:cubicBezTo>
                    <a:cubicBezTo>
                      <a:pt x="7" y="158"/>
                      <a:pt x="21" y="184"/>
                      <a:pt x="45" y="202"/>
                    </a:cubicBezTo>
                    <a:cubicBezTo>
                      <a:pt x="68" y="220"/>
                      <a:pt x="99" y="228"/>
                      <a:pt x="130" y="22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4" name="Freeform 311"/>
              <p:cNvSpPr>
                <a:spLocks noChangeArrowheads="1"/>
              </p:cNvSpPr>
              <p:nvPr/>
            </p:nvSpPr>
            <p:spPr bwMode="auto">
              <a:xfrm>
                <a:off x="1033463" y="5372100"/>
                <a:ext cx="492125" cy="250826"/>
              </a:xfrm>
              <a:custGeom>
                <a:avLst/>
                <a:gdLst>
                  <a:gd name="T0" fmla="*/ 1354 w 1372"/>
                  <a:gd name="T1" fmla="*/ 493 h 703"/>
                  <a:gd name="T2" fmla="*/ 877 w 1372"/>
                  <a:gd name="T3" fmla="*/ 265 h 703"/>
                  <a:gd name="T4" fmla="*/ 755 w 1372"/>
                  <a:gd name="T5" fmla="*/ 118 h 703"/>
                  <a:gd name="T6" fmla="*/ 749 w 1372"/>
                  <a:gd name="T7" fmla="*/ 114 h 703"/>
                  <a:gd name="T8" fmla="*/ 684 w 1372"/>
                  <a:gd name="T9" fmla="*/ 118 h 703"/>
                  <a:gd name="T10" fmla="*/ 687 w 1372"/>
                  <a:gd name="T11" fmla="*/ 162 h 703"/>
                  <a:gd name="T12" fmla="*/ 779 w 1372"/>
                  <a:gd name="T13" fmla="*/ 269 h 703"/>
                  <a:gd name="T14" fmla="*/ 782 w 1372"/>
                  <a:gd name="T15" fmla="*/ 272 h 703"/>
                  <a:gd name="T16" fmla="*/ 708 w 1372"/>
                  <a:gd name="T17" fmla="*/ 430 h 703"/>
                  <a:gd name="T18" fmla="*/ 513 w 1372"/>
                  <a:gd name="T19" fmla="*/ 386 h 703"/>
                  <a:gd name="T20" fmla="*/ 503 w 1372"/>
                  <a:gd name="T21" fmla="*/ 320 h 703"/>
                  <a:gd name="T22" fmla="*/ 663 w 1372"/>
                  <a:gd name="T23" fmla="*/ 298 h 703"/>
                  <a:gd name="T24" fmla="*/ 687 w 1372"/>
                  <a:gd name="T25" fmla="*/ 294 h 703"/>
                  <a:gd name="T26" fmla="*/ 714 w 1372"/>
                  <a:gd name="T27" fmla="*/ 262 h 703"/>
                  <a:gd name="T28" fmla="*/ 708 w 1372"/>
                  <a:gd name="T29" fmla="*/ 225 h 703"/>
                  <a:gd name="T30" fmla="*/ 656 w 1372"/>
                  <a:gd name="T31" fmla="*/ 195 h 703"/>
                  <a:gd name="T32" fmla="*/ 493 w 1372"/>
                  <a:gd name="T33" fmla="*/ 217 h 703"/>
                  <a:gd name="T34" fmla="*/ 476 w 1372"/>
                  <a:gd name="T35" fmla="*/ 103 h 703"/>
                  <a:gd name="T36" fmla="*/ 436 w 1372"/>
                  <a:gd name="T37" fmla="*/ 26 h 703"/>
                  <a:gd name="T38" fmla="*/ 351 w 1372"/>
                  <a:gd name="T39" fmla="*/ 4 h 703"/>
                  <a:gd name="T40" fmla="*/ 272 w 1372"/>
                  <a:gd name="T41" fmla="*/ 48 h 703"/>
                  <a:gd name="T42" fmla="*/ 245 w 1372"/>
                  <a:gd name="T43" fmla="*/ 126 h 703"/>
                  <a:gd name="T44" fmla="*/ 282 w 1372"/>
                  <a:gd name="T45" fmla="*/ 393 h 703"/>
                  <a:gd name="T46" fmla="*/ 337 w 1372"/>
                  <a:gd name="T47" fmla="*/ 475 h 703"/>
                  <a:gd name="T48" fmla="*/ 78 w 1372"/>
                  <a:gd name="T49" fmla="*/ 500 h 703"/>
                  <a:gd name="T50" fmla="*/ 0 w 1372"/>
                  <a:gd name="T51" fmla="*/ 691 h 703"/>
                  <a:gd name="T52" fmla="*/ 3 w 1372"/>
                  <a:gd name="T53" fmla="*/ 691 h 703"/>
                  <a:gd name="T54" fmla="*/ 7 w 1372"/>
                  <a:gd name="T55" fmla="*/ 688 h 703"/>
                  <a:gd name="T56" fmla="*/ 113 w 1372"/>
                  <a:gd name="T57" fmla="*/ 666 h 703"/>
                  <a:gd name="T58" fmla="*/ 221 w 1372"/>
                  <a:gd name="T59" fmla="*/ 688 h 703"/>
                  <a:gd name="T60" fmla="*/ 286 w 1372"/>
                  <a:gd name="T61" fmla="*/ 702 h 703"/>
                  <a:gd name="T62" fmla="*/ 351 w 1372"/>
                  <a:gd name="T63" fmla="*/ 688 h 703"/>
                  <a:gd name="T64" fmla="*/ 456 w 1372"/>
                  <a:gd name="T65" fmla="*/ 666 h 703"/>
                  <a:gd name="T66" fmla="*/ 561 w 1372"/>
                  <a:gd name="T67" fmla="*/ 688 h 703"/>
                  <a:gd name="T68" fmla="*/ 626 w 1372"/>
                  <a:gd name="T69" fmla="*/ 702 h 703"/>
                  <a:gd name="T70" fmla="*/ 694 w 1372"/>
                  <a:gd name="T71" fmla="*/ 688 h 703"/>
                  <a:gd name="T72" fmla="*/ 799 w 1372"/>
                  <a:gd name="T73" fmla="*/ 666 h 703"/>
                  <a:gd name="T74" fmla="*/ 905 w 1372"/>
                  <a:gd name="T75" fmla="*/ 688 h 703"/>
                  <a:gd name="T76" fmla="*/ 929 w 1372"/>
                  <a:gd name="T77" fmla="*/ 695 h 703"/>
                  <a:gd name="T78" fmla="*/ 1357 w 1372"/>
                  <a:gd name="T79" fmla="*/ 544 h 703"/>
                  <a:gd name="T80" fmla="*/ 1371 w 1372"/>
                  <a:gd name="T81" fmla="*/ 519 h 703"/>
                  <a:gd name="T82" fmla="*/ 1354 w 1372"/>
                  <a:gd name="T83" fmla="*/ 49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2" h="703">
                    <a:moveTo>
                      <a:pt x="1354" y="493"/>
                    </a:moveTo>
                    <a:cubicBezTo>
                      <a:pt x="1037" y="342"/>
                      <a:pt x="877" y="265"/>
                      <a:pt x="877" y="265"/>
                    </a:cubicBezTo>
                    <a:cubicBezTo>
                      <a:pt x="755" y="118"/>
                      <a:pt x="755" y="118"/>
                      <a:pt x="755" y="118"/>
                    </a:cubicBezTo>
                    <a:cubicBezTo>
                      <a:pt x="749" y="114"/>
                      <a:pt x="749" y="114"/>
                      <a:pt x="749" y="114"/>
                    </a:cubicBezTo>
                    <a:cubicBezTo>
                      <a:pt x="735" y="103"/>
                      <a:pt x="711" y="103"/>
                      <a:pt x="684" y="118"/>
                    </a:cubicBezTo>
                    <a:cubicBezTo>
                      <a:pt x="684" y="144"/>
                      <a:pt x="687" y="158"/>
                      <a:pt x="687" y="162"/>
                    </a:cubicBezTo>
                    <a:cubicBezTo>
                      <a:pt x="779" y="269"/>
                      <a:pt x="779" y="269"/>
                      <a:pt x="779" y="269"/>
                    </a:cubicBezTo>
                    <a:cubicBezTo>
                      <a:pt x="782" y="272"/>
                      <a:pt x="782" y="272"/>
                      <a:pt x="782" y="272"/>
                    </a:cubicBezTo>
                    <a:cubicBezTo>
                      <a:pt x="708" y="430"/>
                      <a:pt x="708" y="430"/>
                      <a:pt x="708" y="430"/>
                    </a:cubicBezTo>
                    <a:cubicBezTo>
                      <a:pt x="513" y="386"/>
                      <a:pt x="513" y="386"/>
                      <a:pt x="513" y="386"/>
                    </a:cubicBezTo>
                    <a:cubicBezTo>
                      <a:pt x="503" y="320"/>
                      <a:pt x="503" y="320"/>
                      <a:pt x="503" y="320"/>
                    </a:cubicBezTo>
                    <a:cubicBezTo>
                      <a:pt x="663" y="298"/>
                      <a:pt x="663" y="298"/>
                      <a:pt x="663" y="298"/>
                    </a:cubicBezTo>
                    <a:cubicBezTo>
                      <a:pt x="674" y="298"/>
                      <a:pt x="680" y="298"/>
                      <a:pt x="687" y="294"/>
                    </a:cubicBezTo>
                    <a:cubicBezTo>
                      <a:pt x="701" y="287"/>
                      <a:pt x="708" y="276"/>
                      <a:pt x="714" y="262"/>
                    </a:cubicBezTo>
                    <a:cubicBezTo>
                      <a:pt x="718" y="250"/>
                      <a:pt x="718" y="236"/>
                      <a:pt x="708" y="225"/>
                    </a:cubicBezTo>
                    <a:cubicBezTo>
                      <a:pt x="697" y="203"/>
                      <a:pt x="680" y="195"/>
                      <a:pt x="656" y="195"/>
                    </a:cubicBezTo>
                    <a:cubicBezTo>
                      <a:pt x="493" y="217"/>
                      <a:pt x="493" y="217"/>
                      <a:pt x="493" y="217"/>
                    </a:cubicBezTo>
                    <a:cubicBezTo>
                      <a:pt x="476" y="103"/>
                      <a:pt x="476" y="103"/>
                      <a:pt x="476" y="103"/>
                    </a:cubicBezTo>
                    <a:cubicBezTo>
                      <a:pt x="473" y="70"/>
                      <a:pt x="459" y="48"/>
                      <a:pt x="436" y="26"/>
                    </a:cubicBezTo>
                    <a:cubicBezTo>
                      <a:pt x="408" y="8"/>
                      <a:pt x="381" y="0"/>
                      <a:pt x="351" y="4"/>
                    </a:cubicBezTo>
                    <a:cubicBezTo>
                      <a:pt x="316" y="8"/>
                      <a:pt x="293" y="22"/>
                      <a:pt x="272" y="48"/>
                    </a:cubicBezTo>
                    <a:cubicBezTo>
                      <a:pt x="252" y="70"/>
                      <a:pt x="242" y="96"/>
                      <a:pt x="245" y="126"/>
                    </a:cubicBezTo>
                    <a:cubicBezTo>
                      <a:pt x="282" y="393"/>
                      <a:pt x="282" y="393"/>
                      <a:pt x="282" y="393"/>
                    </a:cubicBezTo>
                    <a:cubicBezTo>
                      <a:pt x="286" y="427"/>
                      <a:pt x="303" y="456"/>
                      <a:pt x="337" y="475"/>
                    </a:cubicBezTo>
                    <a:cubicBezTo>
                      <a:pt x="78" y="500"/>
                      <a:pt x="78" y="500"/>
                      <a:pt x="78" y="500"/>
                    </a:cubicBezTo>
                    <a:cubicBezTo>
                      <a:pt x="0" y="691"/>
                      <a:pt x="0" y="691"/>
                      <a:pt x="0" y="691"/>
                    </a:cubicBezTo>
                    <a:cubicBezTo>
                      <a:pt x="3" y="691"/>
                      <a:pt x="3" y="691"/>
                      <a:pt x="3" y="691"/>
                    </a:cubicBezTo>
                    <a:cubicBezTo>
                      <a:pt x="3" y="688"/>
                      <a:pt x="7" y="688"/>
                      <a:pt x="7" y="688"/>
                    </a:cubicBezTo>
                    <a:cubicBezTo>
                      <a:pt x="41" y="673"/>
                      <a:pt x="75" y="666"/>
                      <a:pt x="113" y="666"/>
                    </a:cubicBezTo>
                    <a:cubicBezTo>
                      <a:pt x="150" y="666"/>
                      <a:pt x="187" y="673"/>
                      <a:pt x="221" y="688"/>
                    </a:cubicBezTo>
                    <a:cubicBezTo>
                      <a:pt x="238" y="699"/>
                      <a:pt x="262" y="702"/>
                      <a:pt x="286" y="702"/>
                    </a:cubicBezTo>
                    <a:cubicBezTo>
                      <a:pt x="306" y="702"/>
                      <a:pt x="330" y="699"/>
                      <a:pt x="351" y="688"/>
                    </a:cubicBezTo>
                    <a:cubicBezTo>
                      <a:pt x="384" y="673"/>
                      <a:pt x="418" y="666"/>
                      <a:pt x="456" y="666"/>
                    </a:cubicBezTo>
                    <a:cubicBezTo>
                      <a:pt x="493" y="666"/>
                      <a:pt x="527" y="673"/>
                      <a:pt x="561" y="688"/>
                    </a:cubicBezTo>
                    <a:cubicBezTo>
                      <a:pt x="582" y="699"/>
                      <a:pt x="606" y="702"/>
                      <a:pt x="626" y="702"/>
                    </a:cubicBezTo>
                    <a:cubicBezTo>
                      <a:pt x="650" y="702"/>
                      <a:pt x="674" y="699"/>
                      <a:pt x="694" y="688"/>
                    </a:cubicBezTo>
                    <a:cubicBezTo>
                      <a:pt x="728" y="673"/>
                      <a:pt x="762" y="666"/>
                      <a:pt x="799" y="666"/>
                    </a:cubicBezTo>
                    <a:cubicBezTo>
                      <a:pt x="837" y="666"/>
                      <a:pt x="871" y="673"/>
                      <a:pt x="905" y="688"/>
                    </a:cubicBezTo>
                    <a:cubicBezTo>
                      <a:pt x="929" y="695"/>
                      <a:pt x="929" y="695"/>
                      <a:pt x="929" y="695"/>
                    </a:cubicBezTo>
                    <a:cubicBezTo>
                      <a:pt x="1167" y="636"/>
                      <a:pt x="1310" y="589"/>
                      <a:pt x="1357" y="544"/>
                    </a:cubicBezTo>
                    <a:cubicBezTo>
                      <a:pt x="1367" y="537"/>
                      <a:pt x="1371" y="529"/>
                      <a:pt x="1371" y="519"/>
                    </a:cubicBezTo>
                    <a:cubicBezTo>
                      <a:pt x="1371" y="507"/>
                      <a:pt x="1364" y="500"/>
                      <a:pt x="1354" y="49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5" name="Freeform 312"/>
              <p:cNvSpPr>
                <a:spLocks noChangeArrowheads="1"/>
              </p:cNvSpPr>
              <p:nvPr/>
            </p:nvSpPr>
            <p:spPr bwMode="auto">
              <a:xfrm>
                <a:off x="1012825" y="5649914"/>
                <a:ext cx="490538" cy="52387"/>
              </a:xfrm>
              <a:custGeom>
                <a:avLst/>
                <a:gdLst>
                  <a:gd name="T0" fmla="*/ 0 w 1368"/>
                  <a:gd name="T1" fmla="*/ 150 h 151"/>
                  <a:gd name="T2" fmla="*/ 85 w 1368"/>
                  <a:gd name="T3" fmla="*/ 136 h 151"/>
                  <a:gd name="T4" fmla="*/ 174 w 1368"/>
                  <a:gd name="T5" fmla="*/ 118 h 151"/>
                  <a:gd name="T6" fmla="*/ 259 w 1368"/>
                  <a:gd name="T7" fmla="*/ 136 h 151"/>
                  <a:gd name="T8" fmla="*/ 344 w 1368"/>
                  <a:gd name="T9" fmla="*/ 150 h 151"/>
                  <a:gd name="T10" fmla="*/ 426 w 1368"/>
                  <a:gd name="T11" fmla="*/ 136 h 151"/>
                  <a:gd name="T12" fmla="*/ 514 w 1368"/>
                  <a:gd name="T13" fmla="*/ 118 h 151"/>
                  <a:gd name="T14" fmla="*/ 602 w 1368"/>
                  <a:gd name="T15" fmla="*/ 136 h 151"/>
                  <a:gd name="T16" fmla="*/ 684 w 1368"/>
                  <a:gd name="T17" fmla="*/ 150 h 151"/>
                  <a:gd name="T18" fmla="*/ 769 w 1368"/>
                  <a:gd name="T19" fmla="*/ 136 h 151"/>
                  <a:gd name="T20" fmla="*/ 857 w 1368"/>
                  <a:gd name="T21" fmla="*/ 118 h 151"/>
                  <a:gd name="T22" fmla="*/ 942 w 1368"/>
                  <a:gd name="T23" fmla="*/ 136 h 151"/>
                  <a:gd name="T24" fmla="*/ 1027 w 1368"/>
                  <a:gd name="T25" fmla="*/ 150 h 151"/>
                  <a:gd name="T26" fmla="*/ 1112 w 1368"/>
                  <a:gd name="T27" fmla="*/ 136 h 151"/>
                  <a:gd name="T28" fmla="*/ 1201 w 1368"/>
                  <a:gd name="T29" fmla="*/ 118 h 151"/>
                  <a:gd name="T30" fmla="*/ 1286 w 1368"/>
                  <a:gd name="T31" fmla="*/ 136 h 151"/>
                  <a:gd name="T32" fmla="*/ 1367 w 1368"/>
                  <a:gd name="T33" fmla="*/ 150 h 151"/>
                  <a:gd name="T34" fmla="*/ 1367 w 1368"/>
                  <a:gd name="T35" fmla="*/ 33 h 151"/>
                  <a:gd name="T36" fmla="*/ 1286 w 1368"/>
                  <a:gd name="T37" fmla="*/ 14 h 151"/>
                  <a:gd name="T38" fmla="*/ 1201 w 1368"/>
                  <a:gd name="T39" fmla="*/ 0 h 151"/>
                  <a:gd name="T40" fmla="*/ 1112 w 1368"/>
                  <a:gd name="T41" fmla="*/ 14 h 151"/>
                  <a:gd name="T42" fmla="*/ 1027 w 1368"/>
                  <a:gd name="T43" fmla="*/ 33 h 151"/>
                  <a:gd name="T44" fmla="*/ 942 w 1368"/>
                  <a:gd name="T45" fmla="*/ 14 h 151"/>
                  <a:gd name="T46" fmla="*/ 857 w 1368"/>
                  <a:gd name="T47" fmla="*/ 0 h 151"/>
                  <a:gd name="T48" fmla="*/ 769 w 1368"/>
                  <a:gd name="T49" fmla="*/ 14 h 151"/>
                  <a:gd name="T50" fmla="*/ 684 w 1368"/>
                  <a:gd name="T51" fmla="*/ 33 h 151"/>
                  <a:gd name="T52" fmla="*/ 602 w 1368"/>
                  <a:gd name="T53" fmla="*/ 14 h 151"/>
                  <a:gd name="T54" fmla="*/ 514 w 1368"/>
                  <a:gd name="T55" fmla="*/ 0 h 151"/>
                  <a:gd name="T56" fmla="*/ 426 w 1368"/>
                  <a:gd name="T57" fmla="*/ 14 h 151"/>
                  <a:gd name="T58" fmla="*/ 344 w 1368"/>
                  <a:gd name="T59" fmla="*/ 33 h 151"/>
                  <a:gd name="T60" fmla="*/ 259 w 1368"/>
                  <a:gd name="T61" fmla="*/ 14 h 151"/>
                  <a:gd name="T62" fmla="*/ 171 w 1368"/>
                  <a:gd name="T63" fmla="*/ 0 h 151"/>
                  <a:gd name="T64" fmla="*/ 85 w 1368"/>
                  <a:gd name="T65" fmla="*/ 14 h 151"/>
                  <a:gd name="T66" fmla="*/ 0 w 1368"/>
                  <a:gd name="T67" fmla="*/ 33 h 151"/>
                  <a:gd name="T68" fmla="*/ 0 w 1368"/>
                  <a:gd name="T69"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8" h="151">
                    <a:moveTo>
                      <a:pt x="0" y="150"/>
                    </a:moveTo>
                    <a:cubicBezTo>
                      <a:pt x="28" y="150"/>
                      <a:pt x="58" y="147"/>
                      <a:pt x="85" y="136"/>
                    </a:cubicBezTo>
                    <a:cubicBezTo>
                      <a:pt x="113" y="125"/>
                      <a:pt x="143" y="118"/>
                      <a:pt x="174" y="118"/>
                    </a:cubicBezTo>
                    <a:cubicBezTo>
                      <a:pt x="201" y="118"/>
                      <a:pt x="231" y="125"/>
                      <a:pt x="259" y="136"/>
                    </a:cubicBezTo>
                    <a:cubicBezTo>
                      <a:pt x="286" y="147"/>
                      <a:pt x="313" y="150"/>
                      <a:pt x="344" y="150"/>
                    </a:cubicBezTo>
                    <a:cubicBezTo>
                      <a:pt x="371" y="150"/>
                      <a:pt x="398" y="147"/>
                      <a:pt x="426" y="136"/>
                    </a:cubicBezTo>
                    <a:cubicBezTo>
                      <a:pt x="456" y="125"/>
                      <a:pt x="486" y="118"/>
                      <a:pt x="514" y="118"/>
                    </a:cubicBezTo>
                    <a:cubicBezTo>
                      <a:pt x="544" y="118"/>
                      <a:pt x="575" y="125"/>
                      <a:pt x="602" y="136"/>
                    </a:cubicBezTo>
                    <a:cubicBezTo>
                      <a:pt x="629" y="147"/>
                      <a:pt x="656" y="150"/>
                      <a:pt x="684" y="150"/>
                    </a:cubicBezTo>
                    <a:cubicBezTo>
                      <a:pt x="714" y="150"/>
                      <a:pt x="741" y="147"/>
                      <a:pt x="769" y="136"/>
                    </a:cubicBezTo>
                    <a:cubicBezTo>
                      <a:pt x="796" y="125"/>
                      <a:pt x="826" y="118"/>
                      <a:pt x="857" y="118"/>
                    </a:cubicBezTo>
                    <a:cubicBezTo>
                      <a:pt x="888" y="118"/>
                      <a:pt x="915" y="125"/>
                      <a:pt x="942" y="136"/>
                    </a:cubicBezTo>
                    <a:cubicBezTo>
                      <a:pt x="969" y="147"/>
                      <a:pt x="1000" y="150"/>
                      <a:pt x="1027" y="150"/>
                    </a:cubicBezTo>
                    <a:cubicBezTo>
                      <a:pt x="1058" y="150"/>
                      <a:pt x="1085" y="147"/>
                      <a:pt x="1112" y="136"/>
                    </a:cubicBezTo>
                    <a:cubicBezTo>
                      <a:pt x="1143" y="125"/>
                      <a:pt x="1170" y="118"/>
                      <a:pt x="1201" y="118"/>
                    </a:cubicBezTo>
                    <a:cubicBezTo>
                      <a:pt x="1228" y="118"/>
                      <a:pt x="1259" y="125"/>
                      <a:pt x="1286" y="136"/>
                    </a:cubicBezTo>
                    <a:cubicBezTo>
                      <a:pt x="1313" y="147"/>
                      <a:pt x="1340" y="150"/>
                      <a:pt x="1367" y="150"/>
                    </a:cubicBezTo>
                    <a:cubicBezTo>
                      <a:pt x="1367" y="33"/>
                      <a:pt x="1367" y="33"/>
                      <a:pt x="1367" y="33"/>
                    </a:cubicBezTo>
                    <a:cubicBezTo>
                      <a:pt x="1340" y="33"/>
                      <a:pt x="1313" y="26"/>
                      <a:pt x="1286" y="14"/>
                    </a:cubicBezTo>
                    <a:cubicBezTo>
                      <a:pt x="1259" y="4"/>
                      <a:pt x="1231" y="0"/>
                      <a:pt x="1201" y="0"/>
                    </a:cubicBezTo>
                    <a:cubicBezTo>
                      <a:pt x="1167" y="0"/>
                      <a:pt x="1139" y="4"/>
                      <a:pt x="1112" y="14"/>
                    </a:cubicBezTo>
                    <a:cubicBezTo>
                      <a:pt x="1085" y="26"/>
                      <a:pt x="1058" y="33"/>
                      <a:pt x="1027" y="33"/>
                    </a:cubicBezTo>
                    <a:cubicBezTo>
                      <a:pt x="1000" y="33"/>
                      <a:pt x="969" y="26"/>
                      <a:pt x="942" y="14"/>
                    </a:cubicBezTo>
                    <a:cubicBezTo>
                      <a:pt x="915" y="4"/>
                      <a:pt x="888" y="0"/>
                      <a:pt x="857" y="0"/>
                    </a:cubicBezTo>
                    <a:cubicBezTo>
                      <a:pt x="826" y="0"/>
                      <a:pt x="796" y="4"/>
                      <a:pt x="769" y="14"/>
                    </a:cubicBezTo>
                    <a:cubicBezTo>
                      <a:pt x="741" y="26"/>
                      <a:pt x="714" y="33"/>
                      <a:pt x="684" y="33"/>
                    </a:cubicBezTo>
                    <a:cubicBezTo>
                      <a:pt x="656" y="33"/>
                      <a:pt x="629" y="26"/>
                      <a:pt x="602" y="14"/>
                    </a:cubicBezTo>
                    <a:cubicBezTo>
                      <a:pt x="575" y="4"/>
                      <a:pt x="544" y="0"/>
                      <a:pt x="514" y="0"/>
                    </a:cubicBezTo>
                    <a:cubicBezTo>
                      <a:pt x="483" y="0"/>
                      <a:pt x="453" y="4"/>
                      <a:pt x="426" y="14"/>
                    </a:cubicBezTo>
                    <a:cubicBezTo>
                      <a:pt x="398" y="26"/>
                      <a:pt x="371" y="33"/>
                      <a:pt x="344" y="33"/>
                    </a:cubicBezTo>
                    <a:cubicBezTo>
                      <a:pt x="313" y="33"/>
                      <a:pt x="286" y="26"/>
                      <a:pt x="259" y="14"/>
                    </a:cubicBezTo>
                    <a:cubicBezTo>
                      <a:pt x="231" y="4"/>
                      <a:pt x="201" y="0"/>
                      <a:pt x="171" y="0"/>
                    </a:cubicBezTo>
                    <a:cubicBezTo>
                      <a:pt x="140" y="0"/>
                      <a:pt x="109" y="4"/>
                      <a:pt x="85" y="14"/>
                    </a:cubicBezTo>
                    <a:cubicBezTo>
                      <a:pt x="58" y="26"/>
                      <a:pt x="28" y="33"/>
                      <a:pt x="0" y="33"/>
                    </a:cubicBezTo>
                    <a:lnTo>
                      <a:pt x="0" y="15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38" name="Freeform 1"/>
          <p:cNvSpPr>
            <a:spLocks noChangeArrowheads="1"/>
          </p:cNvSpPr>
          <p:nvPr/>
        </p:nvSpPr>
        <p:spPr bwMode="auto">
          <a:xfrm rot="10800000">
            <a:off x="620958" y="1728160"/>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8" name="Group 7"/>
          <p:cNvGrpSpPr/>
          <p:nvPr/>
        </p:nvGrpSpPr>
        <p:grpSpPr>
          <a:xfrm>
            <a:off x="620958" y="3940127"/>
            <a:ext cx="2211326" cy="987219"/>
            <a:chOff x="1242077" y="7880386"/>
            <a:chExt cx="4423227" cy="1974695"/>
          </a:xfrm>
          <a:solidFill>
            <a:srgbClr val="41B6E6"/>
          </a:solidFill>
        </p:grpSpPr>
        <p:sp>
          <p:nvSpPr>
            <p:cNvPr id="40" name="Freeform 1"/>
            <p:cNvSpPr>
              <a:spLocks noChangeArrowheads="1"/>
            </p:cNvSpPr>
            <p:nvPr/>
          </p:nvSpPr>
          <p:spPr bwMode="auto">
            <a:xfrm rot="10800000">
              <a:off x="1242077" y="7880386"/>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66" name="Group 343"/>
            <p:cNvGrpSpPr>
              <a:grpSpLocks/>
            </p:cNvGrpSpPr>
            <p:nvPr/>
          </p:nvGrpSpPr>
          <p:grpSpPr bwMode="auto">
            <a:xfrm>
              <a:off x="2903050" y="8224906"/>
              <a:ext cx="1367543" cy="1159933"/>
              <a:chOff x="3049588" y="5934075"/>
              <a:chExt cx="512762" cy="434975"/>
            </a:xfrm>
            <a:grpFill/>
          </p:grpSpPr>
          <p:sp>
            <p:nvSpPr>
              <p:cNvPr id="67" name="Freeform 328"/>
              <p:cNvSpPr>
                <a:spLocks noChangeArrowheads="1"/>
              </p:cNvSpPr>
              <p:nvPr/>
            </p:nvSpPr>
            <p:spPr bwMode="auto">
              <a:xfrm>
                <a:off x="3217863" y="5934075"/>
                <a:ext cx="114300" cy="85725"/>
              </a:xfrm>
              <a:custGeom>
                <a:avLst/>
                <a:gdLst>
                  <a:gd name="T0" fmla="*/ 71 w 321"/>
                  <a:gd name="T1" fmla="*/ 191 h 243"/>
                  <a:gd name="T2" fmla="*/ 82 w 321"/>
                  <a:gd name="T3" fmla="*/ 202 h 243"/>
                  <a:gd name="T4" fmla="*/ 170 w 321"/>
                  <a:gd name="T5" fmla="*/ 242 h 243"/>
                  <a:gd name="T6" fmla="*/ 248 w 321"/>
                  <a:gd name="T7" fmla="*/ 213 h 243"/>
                  <a:gd name="T8" fmla="*/ 282 w 321"/>
                  <a:gd name="T9" fmla="*/ 143 h 243"/>
                  <a:gd name="T10" fmla="*/ 279 w 321"/>
                  <a:gd name="T11" fmla="*/ 110 h 243"/>
                  <a:gd name="T12" fmla="*/ 320 w 321"/>
                  <a:gd name="T13" fmla="*/ 110 h 243"/>
                  <a:gd name="T14" fmla="*/ 262 w 321"/>
                  <a:gd name="T15" fmla="*/ 29 h 243"/>
                  <a:gd name="T16" fmla="*/ 163 w 321"/>
                  <a:gd name="T17" fmla="*/ 0 h 243"/>
                  <a:gd name="T18" fmla="*/ 47 w 321"/>
                  <a:gd name="T19" fmla="*/ 44 h 243"/>
                  <a:gd name="T20" fmla="*/ 0 w 321"/>
                  <a:gd name="T21" fmla="*/ 151 h 243"/>
                  <a:gd name="T22" fmla="*/ 3 w 321"/>
                  <a:gd name="T23" fmla="*/ 191 h 243"/>
                  <a:gd name="T24" fmla="*/ 71 w 321"/>
                  <a:gd name="T25" fmla="*/ 19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243">
                    <a:moveTo>
                      <a:pt x="71" y="191"/>
                    </a:moveTo>
                    <a:cubicBezTo>
                      <a:pt x="82" y="202"/>
                      <a:pt x="82" y="202"/>
                      <a:pt x="82" y="202"/>
                    </a:cubicBezTo>
                    <a:cubicBezTo>
                      <a:pt x="102" y="228"/>
                      <a:pt x="133" y="242"/>
                      <a:pt x="170" y="242"/>
                    </a:cubicBezTo>
                    <a:cubicBezTo>
                      <a:pt x="200" y="242"/>
                      <a:pt x="228" y="232"/>
                      <a:pt x="248" y="213"/>
                    </a:cubicBezTo>
                    <a:cubicBezTo>
                      <a:pt x="268" y="195"/>
                      <a:pt x="282" y="173"/>
                      <a:pt x="282" y="143"/>
                    </a:cubicBezTo>
                    <a:cubicBezTo>
                      <a:pt x="282" y="121"/>
                      <a:pt x="279" y="110"/>
                      <a:pt x="279" y="110"/>
                    </a:cubicBezTo>
                    <a:cubicBezTo>
                      <a:pt x="320" y="110"/>
                      <a:pt x="320" y="110"/>
                      <a:pt x="320" y="110"/>
                    </a:cubicBezTo>
                    <a:cubicBezTo>
                      <a:pt x="309" y="77"/>
                      <a:pt x="292" y="51"/>
                      <a:pt x="262" y="29"/>
                    </a:cubicBezTo>
                    <a:cubicBezTo>
                      <a:pt x="231" y="11"/>
                      <a:pt x="197" y="0"/>
                      <a:pt x="163" y="0"/>
                    </a:cubicBezTo>
                    <a:cubicBezTo>
                      <a:pt x="115" y="0"/>
                      <a:pt x="78" y="15"/>
                      <a:pt x="47" y="44"/>
                    </a:cubicBezTo>
                    <a:cubicBezTo>
                      <a:pt x="13" y="73"/>
                      <a:pt x="0" y="110"/>
                      <a:pt x="0" y="151"/>
                    </a:cubicBezTo>
                    <a:cubicBezTo>
                      <a:pt x="0" y="151"/>
                      <a:pt x="0" y="165"/>
                      <a:pt x="3" y="191"/>
                    </a:cubicBezTo>
                    <a:lnTo>
                      <a:pt x="71" y="19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8" name="Freeform 329"/>
              <p:cNvSpPr>
                <a:spLocks noChangeArrowheads="1"/>
              </p:cNvSpPr>
              <p:nvPr/>
            </p:nvSpPr>
            <p:spPr bwMode="auto">
              <a:xfrm>
                <a:off x="3306763" y="6157913"/>
                <a:ext cx="109537" cy="136525"/>
              </a:xfrm>
              <a:custGeom>
                <a:avLst/>
                <a:gdLst>
                  <a:gd name="T0" fmla="*/ 245 w 307"/>
                  <a:gd name="T1" fmla="*/ 0 h 383"/>
                  <a:gd name="T2" fmla="*/ 0 w 307"/>
                  <a:gd name="T3" fmla="*/ 63 h 383"/>
                  <a:gd name="T4" fmla="*/ 0 w 307"/>
                  <a:gd name="T5" fmla="*/ 382 h 383"/>
                  <a:gd name="T6" fmla="*/ 68 w 307"/>
                  <a:gd name="T7" fmla="*/ 353 h 383"/>
                  <a:gd name="T8" fmla="*/ 306 w 307"/>
                  <a:gd name="T9" fmla="*/ 110 h 383"/>
                  <a:gd name="T10" fmla="*/ 245 w 307"/>
                  <a:gd name="T11" fmla="*/ 0 h 383"/>
                </a:gdLst>
                <a:ahLst/>
                <a:cxnLst>
                  <a:cxn ang="0">
                    <a:pos x="T0" y="T1"/>
                  </a:cxn>
                  <a:cxn ang="0">
                    <a:pos x="T2" y="T3"/>
                  </a:cxn>
                  <a:cxn ang="0">
                    <a:pos x="T4" y="T5"/>
                  </a:cxn>
                  <a:cxn ang="0">
                    <a:pos x="T6" y="T7"/>
                  </a:cxn>
                  <a:cxn ang="0">
                    <a:pos x="T8" y="T9"/>
                  </a:cxn>
                  <a:cxn ang="0">
                    <a:pos x="T10" y="T11"/>
                  </a:cxn>
                </a:cxnLst>
                <a:rect l="0" t="0" r="r" b="b"/>
                <a:pathLst>
                  <a:path w="307" h="383">
                    <a:moveTo>
                      <a:pt x="245" y="0"/>
                    </a:moveTo>
                    <a:cubicBezTo>
                      <a:pt x="0" y="63"/>
                      <a:pt x="0" y="63"/>
                      <a:pt x="0" y="63"/>
                    </a:cubicBezTo>
                    <a:cubicBezTo>
                      <a:pt x="0" y="382"/>
                      <a:pt x="0" y="382"/>
                      <a:pt x="0" y="382"/>
                    </a:cubicBezTo>
                    <a:cubicBezTo>
                      <a:pt x="28" y="382"/>
                      <a:pt x="48" y="371"/>
                      <a:pt x="68" y="353"/>
                    </a:cubicBezTo>
                    <a:cubicBezTo>
                      <a:pt x="306" y="110"/>
                      <a:pt x="306" y="110"/>
                      <a:pt x="306" y="110"/>
                    </a:cubicBezTo>
                    <a:lnTo>
                      <a:pt x="24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9" name="Freeform 330"/>
              <p:cNvSpPr>
                <a:spLocks noChangeArrowheads="1"/>
              </p:cNvSpPr>
              <p:nvPr/>
            </p:nvSpPr>
            <p:spPr bwMode="auto">
              <a:xfrm>
                <a:off x="3135313" y="6015038"/>
                <a:ext cx="234950" cy="288925"/>
              </a:xfrm>
              <a:custGeom>
                <a:avLst/>
                <a:gdLst>
                  <a:gd name="T0" fmla="*/ 394 w 657"/>
                  <a:gd name="T1" fmla="*/ 257 h 809"/>
                  <a:gd name="T2" fmla="*/ 442 w 657"/>
                  <a:gd name="T3" fmla="*/ 283 h 809"/>
                  <a:gd name="T4" fmla="*/ 602 w 657"/>
                  <a:gd name="T5" fmla="*/ 283 h 809"/>
                  <a:gd name="T6" fmla="*/ 646 w 657"/>
                  <a:gd name="T7" fmla="*/ 264 h 809"/>
                  <a:gd name="T8" fmla="*/ 646 w 657"/>
                  <a:gd name="T9" fmla="*/ 232 h 809"/>
                  <a:gd name="T10" fmla="*/ 602 w 657"/>
                  <a:gd name="T11" fmla="*/ 213 h 809"/>
                  <a:gd name="T12" fmla="*/ 473 w 657"/>
                  <a:gd name="T13" fmla="*/ 213 h 809"/>
                  <a:gd name="T14" fmla="*/ 340 w 657"/>
                  <a:gd name="T15" fmla="*/ 26 h 809"/>
                  <a:gd name="T16" fmla="*/ 275 w 657"/>
                  <a:gd name="T17" fmla="*/ 0 h 809"/>
                  <a:gd name="T18" fmla="*/ 208 w 657"/>
                  <a:gd name="T19" fmla="*/ 26 h 809"/>
                  <a:gd name="T20" fmla="*/ 14 w 657"/>
                  <a:gd name="T21" fmla="*/ 294 h 809"/>
                  <a:gd name="T22" fmla="*/ 0 w 657"/>
                  <a:gd name="T23" fmla="*/ 334 h 809"/>
                  <a:gd name="T24" fmla="*/ 37 w 657"/>
                  <a:gd name="T25" fmla="*/ 400 h 809"/>
                  <a:gd name="T26" fmla="*/ 299 w 657"/>
                  <a:gd name="T27" fmla="*/ 529 h 809"/>
                  <a:gd name="T28" fmla="*/ 299 w 657"/>
                  <a:gd name="T29" fmla="*/ 749 h 809"/>
                  <a:gd name="T30" fmla="*/ 316 w 657"/>
                  <a:gd name="T31" fmla="*/ 790 h 809"/>
                  <a:gd name="T32" fmla="*/ 357 w 657"/>
                  <a:gd name="T33" fmla="*/ 808 h 809"/>
                  <a:gd name="T34" fmla="*/ 401 w 657"/>
                  <a:gd name="T35" fmla="*/ 790 h 809"/>
                  <a:gd name="T36" fmla="*/ 418 w 657"/>
                  <a:gd name="T37" fmla="*/ 749 h 809"/>
                  <a:gd name="T38" fmla="*/ 418 w 657"/>
                  <a:gd name="T39" fmla="*/ 474 h 809"/>
                  <a:gd name="T40" fmla="*/ 374 w 657"/>
                  <a:gd name="T41" fmla="*/ 408 h 809"/>
                  <a:gd name="T42" fmla="*/ 214 w 657"/>
                  <a:gd name="T43" fmla="*/ 331 h 809"/>
                  <a:gd name="T44" fmla="*/ 333 w 657"/>
                  <a:gd name="T45" fmla="*/ 169 h 809"/>
                  <a:gd name="T46" fmla="*/ 394 w 657"/>
                  <a:gd name="T47" fmla="*/ 257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7" h="809">
                    <a:moveTo>
                      <a:pt x="394" y="257"/>
                    </a:moveTo>
                    <a:cubicBezTo>
                      <a:pt x="408" y="272"/>
                      <a:pt x="422" y="283"/>
                      <a:pt x="442" y="283"/>
                    </a:cubicBezTo>
                    <a:cubicBezTo>
                      <a:pt x="602" y="283"/>
                      <a:pt x="602" y="283"/>
                      <a:pt x="602" y="283"/>
                    </a:cubicBezTo>
                    <a:cubicBezTo>
                      <a:pt x="622" y="283"/>
                      <a:pt x="639" y="279"/>
                      <a:pt x="646" y="264"/>
                    </a:cubicBezTo>
                    <a:cubicBezTo>
                      <a:pt x="656" y="254"/>
                      <a:pt x="656" y="242"/>
                      <a:pt x="646" y="232"/>
                    </a:cubicBezTo>
                    <a:cubicBezTo>
                      <a:pt x="639" y="220"/>
                      <a:pt x="622" y="213"/>
                      <a:pt x="602" y="213"/>
                    </a:cubicBezTo>
                    <a:cubicBezTo>
                      <a:pt x="473" y="213"/>
                      <a:pt x="473" y="213"/>
                      <a:pt x="473" y="213"/>
                    </a:cubicBezTo>
                    <a:cubicBezTo>
                      <a:pt x="340" y="26"/>
                      <a:pt x="340" y="26"/>
                      <a:pt x="340" y="26"/>
                    </a:cubicBezTo>
                    <a:cubicBezTo>
                      <a:pt x="323" y="11"/>
                      <a:pt x="303" y="0"/>
                      <a:pt x="275" y="0"/>
                    </a:cubicBezTo>
                    <a:cubicBezTo>
                      <a:pt x="248" y="0"/>
                      <a:pt x="224" y="11"/>
                      <a:pt x="208" y="26"/>
                    </a:cubicBezTo>
                    <a:cubicBezTo>
                      <a:pt x="14" y="294"/>
                      <a:pt x="14" y="294"/>
                      <a:pt x="14" y="294"/>
                    </a:cubicBezTo>
                    <a:cubicBezTo>
                      <a:pt x="3" y="309"/>
                      <a:pt x="0" y="320"/>
                      <a:pt x="0" y="334"/>
                    </a:cubicBezTo>
                    <a:cubicBezTo>
                      <a:pt x="0" y="364"/>
                      <a:pt x="14" y="382"/>
                      <a:pt x="37" y="400"/>
                    </a:cubicBezTo>
                    <a:cubicBezTo>
                      <a:pt x="299" y="529"/>
                      <a:pt x="299" y="529"/>
                      <a:pt x="299" y="529"/>
                    </a:cubicBezTo>
                    <a:cubicBezTo>
                      <a:pt x="299" y="749"/>
                      <a:pt x="299" y="749"/>
                      <a:pt x="299" y="749"/>
                    </a:cubicBezTo>
                    <a:cubicBezTo>
                      <a:pt x="299" y="768"/>
                      <a:pt x="306" y="779"/>
                      <a:pt x="316" y="790"/>
                    </a:cubicBezTo>
                    <a:cubicBezTo>
                      <a:pt x="326" y="801"/>
                      <a:pt x="340" y="808"/>
                      <a:pt x="357" y="808"/>
                    </a:cubicBezTo>
                    <a:cubicBezTo>
                      <a:pt x="374" y="808"/>
                      <a:pt x="391" y="801"/>
                      <a:pt x="401" y="790"/>
                    </a:cubicBezTo>
                    <a:cubicBezTo>
                      <a:pt x="411" y="779"/>
                      <a:pt x="418" y="768"/>
                      <a:pt x="418" y="749"/>
                    </a:cubicBezTo>
                    <a:cubicBezTo>
                      <a:pt x="418" y="474"/>
                      <a:pt x="418" y="474"/>
                      <a:pt x="418" y="474"/>
                    </a:cubicBezTo>
                    <a:cubicBezTo>
                      <a:pt x="425" y="445"/>
                      <a:pt x="411" y="422"/>
                      <a:pt x="374" y="408"/>
                    </a:cubicBezTo>
                    <a:cubicBezTo>
                      <a:pt x="214" y="331"/>
                      <a:pt x="214" y="331"/>
                      <a:pt x="214" y="331"/>
                    </a:cubicBezTo>
                    <a:cubicBezTo>
                      <a:pt x="333" y="169"/>
                      <a:pt x="333" y="169"/>
                      <a:pt x="333" y="169"/>
                    </a:cubicBezTo>
                    <a:lnTo>
                      <a:pt x="394" y="2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0" name="Freeform 331"/>
              <p:cNvSpPr>
                <a:spLocks noChangeArrowheads="1"/>
              </p:cNvSpPr>
              <p:nvPr/>
            </p:nvSpPr>
            <p:spPr bwMode="auto">
              <a:xfrm>
                <a:off x="3441700" y="6142038"/>
                <a:ext cx="71438" cy="22225"/>
              </a:xfrm>
              <a:custGeom>
                <a:avLst/>
                <a:gdLst>
                  <a:gd name="T0" fmla="*/ 109 w 205"/>
                  <a:gd name="T1" fmla="*/ 37 h 67"/>
                  <a:gd name="T2" fmla="*/ 184 w 205"/>
                  <a:gd name="T3" fmla="*/ 55 h 67"/>
                  <a:gd name="T4" fmla="*/ 190 w 205"/>
                  <a:gd name="T5" fmla="*/ 55 h 67"/>
                  <a:gd name="T6" fmla="*/ 204 w 205"/>
                  <a:gd name="T7" fmla="*/ 41 h 67"/>
                  <a:gd name="T8" fmla="*/ 200 w 205"/>
                  <a:gd name="T9" fmla="*/ 33 h 67"/>
                  <a:gd name="T10" fmla="*/ 95 w 205"/>
                  <a:gd name="T11" fmla="*/ 0 h 67"/>
                  <a:gd name="T12" fmla="*/ 0 w 205"/>
                  <a:gd name="T13" fmla="*/ 15 h 67"/>
                  <a:gd name="T14" fmla="*/ 30 w 205"/>
                  <a:gd name="T15" fmla="*/ 66 h 67"/>
                  <a:gd name="T16" fmla="*/ 109 w 205"/>
                  <a:gd name="T17" fmla="*/ 3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67">
                    <a:moveTo>
                      <a:pt x="109" y="37"/>
                    </a:moveTo>
                    <a:cubicBezTo>
                      <a:pt x="129" y="37"/>
                      <a:pt x="156" y="44"/>
                      <a:pt x="184" y="55"/>
                    </a:cubicBezTo>
                    <a:cubicBezTo>
                      <a:pt x="190" y="55"/>
                      <a:pt x="190" y="55"/>
                      <a:pt x="190" y="55"/>
                    </a:cubicBezTo>
                    <a:cubicBezTo>
                      <a:pt x="200" y="55"/>
                      <a:pt x="204" y="51"/>
                      <a:pt x="204" y="41"/>
                    </a:cubicBezTo>
                    <a:cubicBezTo>
                      <a:pt x="204" y="37"/>
                      <a:pt x="204" y="37"/>
                      <a:pt x="200" y="33"/>
                    </a:cubicBezTo>
                    <a:cubicBezTo>
                      <a:pt x="173" y="11"/>
                      <a:pt x="136" y="0"/>
                      <a:pt x="95" y="0"/>
                    </a:cubicBezTo>
                    <a:cubicBezTo>
                      <a:pt x="78" y="0"/>
                      <a:pt x="44" y="4"/>
                      <a:pt x="0" y="15"/>
                    </a:cubicBezTo>
                    <a:cubicBezTo>
                      <a:pt x="30" y="66"/>
                      <a:pt x="30" y="66"/>
                      <a:pt x="30" y="66"/>
                    </a:cubicBezTo>
                    <a:cubicBezTo>
                      <a:pt x="54" y="48"/>
                      <a:pt x="82" y="37"/>
                      <a:pt x="109" y="3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1" name="Freeform 332"/>
              <p:cNvSpPr>
                <a:spLocks noChangeArrowheads="1"/>
              </p:cNvSpPr>
              <p:nvPr/>
            </p:nvSpPr>
            <p:spPr bwMode="auto">
              <a:xfrm>
                <a:off x="3049588" y="6161088"/>
                <a:ext cx="173037" cy="74612"/>
              </a:xfrm>
              <a:custGeom>
                <a:avLst/>
                <a:gdLst>
                  <a:gd name="T0" fmla="*/ 211 w 487"/>
                  <a:gd name="T1" fmla="*/ 18 h 211"/>
                  <a:gd name="T2" fmla="*/ 115 w 487"/>
                  <a:gd name="T3" fmla="*/ 0 h 211"/>
                  <a:gd name="T4" fmla="*/ 7 w 487"/>
                  <a:gd name="T5" fmla="*/ 37 h 211"/>
                  <a:gd name="T6" fmla="*/ 0 w 487"/>
                  <a:gd name="T7" fmla="*/ 44 h 211"/>
                  <a:gd name="T8" fmla="*/ 13 w 487"/>
                  <a:gd name="T9" fmla="*/ 59 h 211"/>
                  <a:gd name="T10" fmla="*/ 20 w 487"/>
                  <a:gd name="T11" fmla="*/ 59 h 211"/>
                  <a:gd name="T12" fmla="*/ 98 w 487"/>
                  <a:gd name="T13" fmla="*/ 41 h 211"/>
                  <a:gd name="T14" fmla="*/ 173 w 487"/>
                  <a:gd name="T15" fmla="*/ 55 h 211"/>
                  <a:gd name="T16" fmla="*/ 486 w 487"/>
                  <a:gd name="T17" fmla="*/ 210 h 211"/>
                  <a:gd name="T18" fmla="*/ 483 w 487"/>
                  <a:gd name="T19" fmla="*/ 155 h 211"/>
                  <a:gd name="T20" fmla="*/ 211 w 487"/>
                  <a:gd name="T21" fmla="*/ 1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211">
                    <a:moveTo>
                      <a:pt x="211" y="18"/>
                    </a:moveTo>
                    <a:cubicBezTo>
                      <a:pt x="180" y="8"/>
                      <a:pt x="150" y="0"/>
                      <a:pt x="115" y="0"/>
                    </a:cubicBezTo>
                    <a:cubicBezTo>
                      <a:pt x="71" y="0"/>
                      <a:pt x="34" y="15"/>
                      <a:pt x="7" y="37"/>
                    </a:cubicBezTo>
                    <a:cubicBezTo>
                      <a:pt x="3" y="37"/>
                      <a:pt x="0" y="41"/>
                      <a:pt x="0" y="44"/>
                    </a:cubicBezTo>
                    <a:cubicBezTo>
                      <a:pt x="0" y="55"/>
                      <a:pt x="7" y="59"/>
                      <a:pt x="13" y="59"/>
                    </a:cubicBezTo>
                    <a:cubicBezTo>
                      <a:pt x="20" y="59"/>
                      <a:pt x="20" y="59"/>
                      <a:pt x="20" y="59"/>
                    </a:cubicBezTo>
                    <a:cubicBezTo>
                      <a:pt x="51" y="44"/>
                      <a:pt x="75" y="41"/>
                      <a:pt x="98" y="41"/>
                    </a:cubicBezTo>
                    <a:cubicBezTo>
                      <a:pt x="125" y="41"/>
                      <a:pt x="150" y="44"/>
                      <a:pt x="173" y="55"/>
                    </a:cubicBezTo>
                    <a:cubicBezTo>
                      <a:pt x="486" y="210"/>
                      <a:pt x="486" y="210"/>
                      <a:pt x="486" y="210"/>
                    </a:cubicBezTo>
                    <a:cubicBezTo>
                      <a:pt x="483" y="155"/>
                      <a:pt x="483" y="155"/>
                      <a:pt x="483" y="155"/>
                    </a:cubicBezTo>
                    <a:lnTo>
                      <a:pt x="211" y="1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2" name="Freeform 333"/>
              <p:cNvSpPr>
                <a:spLocks noChangeArrowheads="1"/>
              </p:cNvSpPr>
              <p:nvPr/>
            </p:nvSpPr>
            <p:spPr bwMode="auto">
              <a:xfrm>
                <a:off x="3049588" y="6219825"/>
                <a:ext cx="166687" cy="149225"/>
              </a:xfrm>
              <a:custGeom>
                <a:avLst/>
                <a:gdLst>
                  <a:gd name="T0" fmla="*/ 231 w 467"/>
                  <a:gd name="T1" fmla="*/ 0 h 420"/>
                  <a:gd name="T2" fmla="*/ 68 w 467"/>
                  <a:gd name="T3" fmla="*/ 62 h 420"/>
                  <a:gd name="T4" fmla="*/ 0 w 467"/>
                  <a:gd name="T5" fmla="*/ 213 h 420"/>
                  <a:gd name="T6" fmla="*/ 68 w 467"/>
                  <a:gd name="T7" fmla="*/ 360 h 420"/>
                  <a:gd name="T8" fmla="*/ 231 w 467"/>
                  <a:gd name="T9" fmla="*/ 419 h 420"/>
                  <a:gd name="T10" fmla="*/ 398 w 467"/>
                  <a:gd name="T11" fmla="*/ 360 h 420"/>
                  <a:gd name="T12" fmla="*/ 466 w 467"/>
                  <a:gd name="T13" fmla="*/ 213 h 420"/>
                  <a:gd name="T14" fmla="*/ 398 w 467"/>
                  <a:gd name="T15" fmla="*/ 62 h 420"/>
                  <a:gd name="T16" fmla="*/ 231 w 467"/>
                  <a:gd name="T17" fmla="*/ 0 h 420"/>
                  <a:gd name="T18" fmla="*/ 347 w 467"/>
                  <a:gd name="T19" fmla="*/ 316 h 420"/>
                  <a:gd name="T20" fmla="*/ 231 w 467"/>
                  <a:gd name="T21" fmla="*/ 356 h 420"/>
                  <a:gd name="T22" fmla="*/ 119 w 467"/>
                  <a:gd name="T23" fmla="*/ 316 h 420"/>
                  <a:gd name="T24" fmla="*/ 71 w 467"/>
                  <a:gd name="T25" fmla="*/ 213 h 420"/>
                  <a:gd name="T26" fmla="*/ 119 w 467"/>
                  <a:gd name="T27" fmla="*/ 110 h 420"/>
                  <a:gd name="T28" fmla="*/ 231 w 467"/>
                  <a:gd name="T29" fmla="*/ 66 h 420"/>
                  <a:gd name="T30" fmla="*/ 347 w 467"/>
                  <a:gd name="T31" fmla="*/ 110 h 420"/>
                  <a:gd name="T32" fmla="*/ 394 w 467"/>
                  <a:gd name="T33" fmla="*/ 213 h 420"/>
                  <a:gd name="T34" fmla="*/ 347 w 467"/>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420">
                    <a:moveTo>
                      <a:pt x="231" y="0"/>
                    </a:moveTo>
                    <a:cubicBezTo>
                      <a:pt x="170" y="0"/>
                      <a:pt x="112" y="22"/>
                      <a:pt x="68" y="62"/>
                    </a:cubicBezTo>
                    <a:cubicBezTo>
                      <a:pt x="24" y="106"/>
                      <a:pt x="0" y="154"/>
                      <a:pt x="0" y="213"/>
                    </a:cubicBezTo>
                    <a:cubicBezTo>
                      <a:pt x="0" y="268"/>
                      <a:pt x="24" y="319"/>
                      <a:pt x="68" y="360"/>
                    </a:cubicBezTo>
                    <a:cubicBezTo>
                      <a:pt x="112" y="400"/>
                      <a:pt x="170" y="419"/>
                      <a:pt x="231" y="419"/>
                    </a:cubicBezTo>
                    <a:cubicBezTo>
                      <a:pt x="296" y="419"/>
                      <a:pt x="350" y="400"/>
                      <a:pt x="398" y="360"/>
                    </a:cubicBezTo>
                    <a:cubicBezTo>
                      <a:pt x="442" y="319"/>
                      <a:pt x="466" y="268"/>
                      <a:pt x="466" y="213"/>
                    </a:cubicBezTo>
                    <a:cubicBezTo>
                      <a:pt x="466" y="154"/>
                      <a:pt x="442" y="106"/>
                      <a:pt x="398" y="62"/>
                    </a:cubicBezTo>
                    <a:cubicBezTo>
                      <a:pt x="350" y="22"/>
                      <a:pt x="296" y="0"/>
                      <a:pt x="231" y="0"/>
                    </a:cubicBezTo>
                    <a:close/>
                    <a:moveTo>
                      <a:pt x="347" y="316"/>
                    </a:moveTo>
                    <a:cubicBezTo>
                      <a:pt x="316" y="345"/>
                      <a:pt x="275" y="356"/>
                      <a:pt x="231" y="356"/>
                    </a:cubicBezTo>
                    <a:cubicBezTo>
                      <a:pt x="187" y="356"/>
                      <a:pt x="150" y="345"/>
                      <a:pt x="119" y="316"/>
                    </a:cubicBezTo>
                    <a:cubicBezTo>
                      <a:pt x="88" y="286"/>
                      <a:pt x="71" y="253"/>
                      <a:pt x="71" y="213"/>
                    </a:cubicBezTo>
                    <a:cubicBezTo>
                      <a:pt x="71" y="172"/>
                      <a:pt x="88" y="139"/>
                      <a:pt x="119" y="110"/>
                    </a:cubicBezTo>
                    <a:cubicBezTo>
                      <a:pt x="150" y="81"/>
                      <a:pt x="187" y="66"/>
                      <a:pt x="231" y="66"/>
                    </a:cubicBezTo>
                    <a:cubicBezTo>
                      <a:pt x="275" y="66"/>
                      <a:pt x="316" y="81"/>
                      <a:pt x="347" y="110"/>
                    </a:cubicBezTo>
                    <a:cubicBezTo>
                      <a:pt x="377" y="139"/>
                      <a:pt x="394" y="172"/>
                      <a:pt x="394" y="213"/>
                    </a:cubicBezTo>
                    <a:cubicBezTo>
                      <a:pt x="394" y="253"/>
                      <a:pt x="377" y="286"/>
                      <a:pt x="347" y="31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3" name="Freeform 334"/>
              <p:cNvSpPr>
                <a:spLocks noChangeArrowheads="1"/>
              </p:cNvSpPr>
              <p:nvPr/>
            </p:nvSpPr>
            <p:spPr bwMode="auto">
              <a:xfrm>
                <a:off x="3397250" y="6219825"/>
                <a:ext cx="165100" cy="149225"/>
              </a:xfrm>
              <a:custGeom>
                <a:avLst/>
                <a:gdLst>
                  <a:gd name="T0" fmla="*/ 395 w 464"/>
                  <a:gd name="T1" fmla="*/ 62 h 420"/>
                  <a:gd name="T2" fmla="*/ 231 w 464"/>
                  <a:gd name="T3" fmla="*/ 0 h 420"/>
                  <a:gd name="T4" fmla="*/ 68 w 464"/>
                  <a:gd name="T5" fmla="*/ 62 h 420"/>
                  <a:gd name="T6" fmla="*/ 0 w 464"/>
                  <a:gd name="T7" fmla="*/ 213 h 420"/>
                  <a:gd name="T8" fmla="*/ 68 w 464"/>
                  <a:gd name="T9" fmla="*/ 360 h 420"/>
                  <a:gd name="T10" fmla="*/ 231 w 464"/>
                  <a:gd name="T11" fmla="*/ 419 h 420"/>
                  <a:gd name="T12" fmla="*/ 395 w 464"/>
                  <a:gd name="T13" fmla="*/ 360 h 420"/>
                  <a:gd name="T14" fmla="*/ 463 w 464"/>
                  <a:gd name="T15" fmla="*/ 213 h 420"/>
                  <a:gd name="T16" fmla="*/ 395 w 464"/>
                  <a:gd name="T17" fmla="*/ 62 h 420"/>
                  <a:gd name="T18" fmla="*/ 343 w 464"/>
                  <a:gd name="T19" fmla="*/ 316 h 420"/>
                  <a:gd name="T20" fmla="*/ 231 w 464"/>
                  <a:gd name="T21" fmla="*/ 356 h 420"/>
                  <a:gd name="T22" fmla="*/ 116 w 464"/>
                  <a:gd name="T23" fmla="*/ 316 h 420"/>
                  <a:gd name="T24" fmla="*/ 68 w 464"/>
                  <a:gd name="T25" fmla="*/ 213 h 420"/>
                  <a:gd name="T26" fmla="*/ 116 w 464"/>
                  <a:gd name="T27" fmla="*/ 110 h 420"/>
                  <a:gd name="T28" fmla="*/ 231 w 464"/>
                  <a:gd name="T29" fmla="*/ 66 h 420"/>
                  <a:gd name="T30" fmla="*/ 343 w 464"/>
                  <a:gd name="T31" fmla="*/ 110 h 420"/>
                  <a:gd name="T32" fmla="*/ 391 w 464"/>
                  <a:gd name="T33" fmla="*/ 213 h 420"/>
                  <a:gd name="T34" fmla="*/ 343 w 464"/>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420">
                    <a:moveTo>
                      <a:pt x="395" y="62"/>
                    </a:moveTo>
                    <a:cubicBezTo>
                      <a:pt x="351" y="22"/>
                      <a:pt x="296" y="0"/>
                      <a:pt x="231" y="0"/>
                    </a:cubicBezTo>
                    <a:cubicBezTo>
                      <a:pt x="167" y="0"/>
                      <a:pt x="112" y="22"/>
                      <a:pt x="68" y="62"/>
                    </a:cubicBezTo>
                    <a:cubicBezTo>
                      <a:pt x="20" y="106"/>
                      <a:pt x="0" y="154"/>
                      <a:pt x="0" y="213"/>
                    </a:cubicBezTo>
                    <a:cubicBezTo>
                      <a:pt x="0" y="268"/>
                      <a:pt x="20" y="319"/>
                      <a:pt x="68" y="360"/>
                    </a:cubicBezTo>
                    <a:cubicBezTo>
                      <a:pt x="112" y="400"/>
                      <a:pt x="167" y="419"/>
                      <a:pt x="231" y="419"/>
                    </a:cubicBezTo>
                    <a:cubicBezTo>
                      <a:pt x="296" y="419"/>
                      <a:pt x="351" y="400"/>
                      <a:pt x="395" y="360"/>
                    </a:cubicBezTo>
                    <a:cubicBezTo>
                      <a:pt x="442" y="319"/>
                      <a:pt x="463" y="268"/>
                      <a:pt x="463" y="213"/>
                    </a:cubicBezTo>
                    <a:cubicBezTo>
                      <a:pt x="463" y="154"/>
                      <a:pt x="442" y="106"/>
                      <a:pt x="395" y="62"/>
                    </a:cubicBezTo>
                    <a:close/>
                    <a:moveTo>
                      <a:pt x="343" y="316"/>
                    </a:moveTo>
                    <a:cubicBezTo>
                      <a:pt x="313" y="345"/>
                      <a:pt x="275" y="356"/>
                      <a:pt x="231" y="356"/>
                    </a:cubicBezTo>
                    <a:cubicBezTo>
                      <a:pt x="187" y="356"/>
                      <a:pt x="150" y="345"/>
                      <a:pt x="116" y="316"/>
                    </a:cubicBezTo>
                    <a:cubicBezTo>
                      <a:pt x="85" y="286"/>
                      <a:pt x="68" y="253"/>
                      <a:pt x="68" y="213"/>
                    </a:cubicBezTo>
                    <a:cubicBezTo>
                      <a:pt x="68" y="172"/>
                      <a:pt x="85" y="139"/>
                      <a:pt x="116" y="110"/>
                    </a:cubicBezTo>
                    <a:cubicBezTo>
                      <a:pt x="150" y="81"/>
                      <a:pt x="187" y="66"/>
                      <a:pt x="231" y="66"/>
                    </a:cubicBezTo>
                    <a:cubicBezTo>
                      <a:pt x="275" y="66"/>
                      <a:pt x="313" y="81"/>
                      <a:pt x="343" y="110"/>
                    </a:cubicBezTo>
                    <a:cubicBezTo>
                      <a:pt x="378" y="139"/>
                      <a:pt x="391" y="172"/>
                      <a:pt x="391" y="213"/>
                    </a:cubicBezTo>
                    <a:cubicBezTo>
                      <a:pt x="391" y="253"/>
                      <a:pt x="378" y="286"/>
                      <a:pt x="343" y="31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3" name="Freeform 335"/>
              <p:cNvSpPr>
                <a:spLocks noChangeArrowheads="1"/>
              </p:cNvSpPr>
              <p:nvPr/>
            </p:nvSpPr>
            <p:spPr bwMode="auto">
              <a:xfrm>
                <a:off x="3357563" y="6121400"/>
                <a:ext cx="103187" cy="92075"/>
              </a:xfrm>
              <a:custGeom>
                <a:avLst/>
                <a:gdLst>
                  <a:gd name="T0" fmla="*/ 0 w 290"/>
                  <a:gd name="T1" fmla="*/ 26 h 262"/>
                  <a:gd name="T2" fmla="*/ 27 w 290"/>
                  <a:gd name="T3" fmla="*/ 48 h 262"/>
                  <a:gd name="T4" fmla="*/ 98 w 290"/>
                  <a:gd name="T5" fmla="*/ 48 h 262"/>
                  <a:gd name="T6" fmla="*/ 133 w 290"/>
                  <a:gd name="T7" fmla="*/ 66 h 262"/>
                  <a:gd name="T8" fmla="*/ 235 w 290"/>
                  <a:gd name="T9" fmla="*/ 261 h 262"/>
                  <a:gd name="T10" fmla="*/ 289 w 290"/>
                  <a:gd name="T11" fmla="*/ 242 h 262"/>
                  <a:gd name="T12" fmla="*/ 173 w 290"/>
                  <a:gd name="T13" fmla="*/ 40 h 262"/>
                  <a:gd name="T14" fmla="*/ 98 w 290"/>
                  <a:gd name="T15" fmla="*/ 0 h 262"/>
                  <a:gd name="T16" fmla="*/ 27 w 290"/>
                  <a:gd name="T17" fmla="*/ 0 h 262"/>
                  <a:gd name="T18" fmla="*/ 0 w 290"/>
                  <a:gd name="T19" fmla="*/ 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62">
                    <a:moveTo>
                      <a:pt x="0" y="26"/>
                    </a:moveTo>
                    <a:cubicBezTo>
                      <a:pt x="0" y="40"/>
                      <a:pt x="10" y="48"/>
                      <a:pt x="27" y="48"/>
                    </a:cubicBezTo>
                    <a:cubicBezTo>
                      <a:pt x="98" y="48"/>
                      <a:pt x="98" y="48"/>
                      <a:pt x="98" y="48"/>
                    </a:cubicBezTo>
                    <a:cubicBezTo>
                      <a:pt x="115" y="48"/>
                      <a:pt x="126" y="51"/>
                      <a:pt x="133" y="66"/>
                    </a:cubicBezTo>
                    <a:cubicBezTo>
                      <a:pt x="235" y="261"/>
                      <a:pt x="235" y="261"/>
                      <a:pt x="235" y="261"/>
                    </a:cubicBezTo>
                    <a:cubicBezTo>
                      <a:pt x="289" y="242"/>
                      <a:pt x="289" y="242"/>
                      <a:pt x="289" y="242"/>
                    </a:cubicBezTo>
                    <a:cubicBezTo>
                      <a:pt x="173" y="40"/>
                      <a:pt x="173" y="40"/>
                      <a:pt x="173" y="40"/>
                    </a:cubicBezTo>
                    <a:cubicBezTo>
                      <a:pt x="160" y="14"/>
                      <a:pt x="133" y="0"/>
                      <a:pt x="98" y="0"/>
                    </a:cubicBezTo>
                    <a:cubicBezTo>
                      <a:pt x="27" y="0"/>
                      <a:pt x="27" y="0"/>
                      <a:pt x="27" y="0"/>
                    </a:cubicBezTo>
                    <a:cubicBezTo>
                      <a:pt x="10" y="0"/>
                      <a:pt x="0" y="7"/>
                      <a:pt x="0" y="2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9" name="Group 8"/>
          <p:cNvGrpSpPr/>
          <p:nvPr/>
        </p:nvGrpSpPr>
        <p:grpSpPr>
          <a:xfrm>
            <a:off x="620958" y="5052733"/>
            <a:ext cx="2211326" cy="987219"/>
            <a:chOff x="1242077" y="10105888"/>
            <a:chExt cx="4423227" cy="1974695"/>
          </a:xfrm>
          <a:solidFill>
            <a:srgbClr val="41B6E6"/>
          </a:solidFill>
        </p:grpSpPr>
        <p:sp>
          <p:nvSpPr>
            <p:cNvPr id="41" name="Freeform 1"/>
            <p:cNvSpPr>
              <a:spLocks noChangeArrowheads="1"/>
            </p:cNvSpPr>
            <p:nvPr/>
          </p:nvSpPr>
          <p:spPr bwMode="auto">
            <a:xfrm rot="10800000">
              <a:off x="1242077" y="1010588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104" name="Group 103"/>
            <p:cNvGrpSpPr/>
            <p:nvPr/>
          </p:nvGrpSpPr>
          <p:grpSpPr>
            <a:xfrm>
              <a:off x="2771693" y="10384892"/>
              <a:ext cx="1312504" cy="1227667"/>
              <a:chOff x="2030413" y="5360988"/>
              <a:chExt cx="492125" cy="460375"/>
            </a:xfrm>
            <a:grpFill/>
          </p:grpSpPr>
          <p:sp>
            <p:nvSpPr>
              <p:cNvPr id="105" name="Freeform 313"/>
              <p:cNvSpPr>
                <a:spLocks noChangeArrowheads="1"/>
              </p:cNvSpPr>
              <p:nvPr/>
            </p:nvSpPr>
            <p:spPr bwMode="auto">
              <a:xfrm>
                <a:off x="2379663" y="5378450"/>
                <a:ext cx="80962" cy="73025"/>
              </a:xfrm>
              <a:custGeom>
                <a:avLst/>
                <a:gdLst>
                  <a:gd name="T0" fmla="*/ 116 w 229"/>
                  <a:gd name="T1" fmla="*/ 206 h 207"/>
                  <a:gd name="T2" fmla="*/ 197 w 229"/>
                  <a:gd name="T3" fmla="*/ 177 h 207"/>
                  <a:gd name="T4" fmla="*/ 228 w 229"/>
                  <a:gd name="T5" fmla="*/ 103 h 207"/>
                  <a:gd name="T6" fmla="*/ 197 w 229"/>
                  <a:gd name="T7" fmla="*/ 29 h 207"/>
                  <a:gd name="T8" fmla="*/ 116 w 229"/>
                  <a:gd name="T9" fmla="*/ 0 h 207"/>
                  <a:gd name="T10" fmla="*/ 34 w 229"/>
                  <a:gd name="T11" fmla="*/ 29 h 207"/>
                  <a:gd name="T12" fmla="*/ 0 w 229"/>
                  <a:gd name="T13" fmla="*/ 103 h 207"/>
                  <a:gd name="T14" fmla="*/ 34 w 229"/>
                  <a:gd name="T15" fmla="*/ 177 h 207"/>
                  <a:gd name="T16" fmla="*/ 116 w 229"/>
                  <a:gd name="T17" fmla="*/ 20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07">
                    <a:moveTo>
                      <a:pt x="116" y="206"/>
                    </a:moveTo>
                    <a:cubicBezTo>
                      <a:pt x="146" y="206"/>
                      <a:pt x="173" y="199"/>
                      <a:pt x="197" y="177"/>
                    </a:cubicBezTo>
                    <a:cubicBezTo>
                      <a:pt x="218" y="155"/>
                      <a:pt x="228" y="132"/>
                      <a:pt x="228" y="103"/>
                    </a:cubicBezTo>
                    <a:cubicBezTo>
                      <a:pt x="228" y="73"/>
                      <a:pt x="218" y="48"/>
                      <a:pt x="197" y="29"/>
                    </a:cubicBezTo>
                    <a:cubicBezTo>
                      <a:pt x="173" y="11"/>
                      <a:pt x="146" y="0"/>
                      <a:pt x="116" y="0"/>
                    </a:cubicBezTo>
                    <a:cubicBezTo>
                      <a:pt x="82" y="0"/>
                      <a:pt x="55" y="11"/>
                      <a:pt x="34" y="29"/>
                    </a:cubicBezTo>
                    <a:cubicBezTo>
                      <a:pt x="10" y="48"/>
                      <a:pt x="0" y="73"/>
                      <a:pt x="0" y="103"/>
                    </a:cubicBezTo>
                    <a:cubicBezTo>
                      <a:pt x="0" y="132"/>
                      <a:pt x="10" y="155"/>
                      <a:pt x="34" y="177"/>
                    </a:cubicBezTo>
                    <a:cubicBezTo>
                      <a:pt x="55" y="199"/>
                      <a:pt x="82" y="206"/>
                      <a:pt x="116" y="20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6" name="Freeform 314"/>
              <p:cNvSpPr>
                <a:spLocks noChangeArrowheads="1"/>
              </p:cNvSpPr>
              <p:nvPr/>
            </p:nvSpPr>
            <p:spPr bwMode="auto">
              <a:xfrm>
                <a:off x="2030413" y="5360988"/>
                <a:ext cx="492125" cy="460375"/>
              </a:xfrm>
              <a:custGeom>
                <a:avLst/>
                <a:gdLst>
                  <a:gd name="T0" fmla="*/ 1275 w 1371"/>
                  <a:gd name="T1" fmla="*/ 621 h 1284"/>
                  <a:gd name="T2" fmla="*/ 1316 w 1371"/>
                  <a:gd name="T3" fmla="*/ 636 h 1284"/>
                  <a:gd name="T4" fmla="*/ 1353 w 1371"/>
                  <a:gd name="T5" fmla="*/ 621 h 1284"/>
                  <a:gd name="T6" fmla="*/ 1370 w 1371"/>
                  <a:gd name="T7" fmla="*/ 584 h 1284"/>
                  <a:gd name="T8" fmla="*/ 1350 w 1371"/>
                  <a:gd name="T9" fmla="*/ 548 h 1284"/>
                  <a:gd name="T10" fmla="*/ 1027 w 1371"/>
                  <a:gd name="T11" fmla="*/ 279 h 1284"/>
                  <a:gd name="T12" fmla="*/ 993 w 1371"/>
                  <a:gd name="T13" fmla="*/ 253 h 1284"/>
                  <a:gd name="T14" fmla="*/ 741 w 1371"/>
                  <a:gd name="T15" fmla="*/ 172 h 1284"/>
                  <a:gd name="T16" fmla="*/ 626 w 1371"/>
                  <a:gd name="T17" fmla="*/ 22 h 1284"/>
                  <a:gd name="T18" fmla="*/ 588 w 1371"/>
                  <a:gd name="T19" fmla="*/ 3 h 1284"/>
                  <a:gd name="T20" fmla="*/ 547 w 1371"/>
                  <a:gd name="T21" fmla="*/ 11 h 1284"/>
                  <a:gd name="T22" fmla="*/ 527 w 1371"/>
                  <a:gd name="T23" fmla="*/ 44 h 1284"/>
                  <a:gd name="T24" fmla="*/ 537 w 1371"/>
                  <a:gd name="T25" fmla="*/ 77 h 1284"/>
                  <a:gd name="T26" fmla="*/ 653 w 1371"/>
                  <a:gd name="T27" fmla="*/ 231 h 1284"/>
                  <a:gd name="T28" fmla="*/ 673 w 1371"/>
                  <a:gd name="T29" fmla="*/ 246 h 1284"/>
                  <a:gd name="T30" fmla="*/ 806 w 1371"/>
                  <a:gd name="T31" fmla="*/ 294 h 1284"/>
                  <a:gd name="T32" fmla="*/ 585 w 1371"/>
                  <a:gd name="T33" fmla="*/ 400 h 1284"/>
                  <a:gd name="T34" fmla="*/ 523 w 1371"/>
                  <a:gd name="T35" fmla="*/ 474 h 1284"/>
                  <a:gd name="T36" fmla="*/ 527 w 1371"/>
                  <a:gd name="T37" fmla="*/ 661 h 1284"/>
                  <a:gd name="T38" fmla="*/ 323 w 1371"/>
                  <a:gd name="T39" fmla="*/ 746 h 1284"/>
                  <a:gd name="T40" fmla="*/ 282 w 1371"/>
                  <a:gd name="T41" fmla="*/ 801 h 1284"/>
                  <a:gd name="T42" fmla="*/ 295 w 1371"/>
                  <a:gd name="T43" fmla="*/ 841 h 1284"/>
                  <a:gd name="T44" fmla="*/ 183 w 1371"/>
                  <a:gd name="T45" fmla="*/ 805 h 1284"/>
                  <a:gd name="T46" fmla="*/ 142 w 1371"/>
                  <a:gd name="T47" fmla="*/ 761 h 1284"/>
                  <a:gd name="T48" fmla="*/ 105 w 1371"/>
                  <a:gd name="T49" fmla="*/ 724 h 1284"/>
                  <a:gd name="T50" fmla="*/ 51 w 1371"/>
                  <a:gd name="T51" fmla="*/ 720 h 1284"/>
                  <a:gd name="T52" fmla="*/ 10 w 1371"/>
                  <a:gd name="T53" fmla="*/ 753 h 1284"/>
                  <a:gd name="T54" fmla="*/ 3 w 1371"/>
                  <a:gd name="T55" fmla="*/ 805 h 1284"/>
                  <a:gd name="T56" fmla="*/ 133 w 1371"/>
                  <a:gd name="T57" fmla="*/ 926 h 1284"/>
                  <a:gd name="T58" fmla="*/ 1092 w 1371"/>
                  <a:gd name="T59" fmla="*/ 1261 h 1284"/>
                  <a:gd name="T60" fmla="*/ 1279 w 1371"/>
                  <a:gd name="T61" fmla="*/ 1246 h 1284"/>
                  <a:gd name="T62" fmla="*/ 1312 w 1371"/>
                  <a:gd name="T63" fmla="*/ 1205 h 1284"/>
                  <a:gd name="T64" fmla="*/ 1306 w 1371"/>
                  <a:gd name="T65" fmla="*/ 1157 h 1284"/>
                  <a:gd name="T66" fmla="*/ 1262 w 1371"/>
                  <a:gd name="T67" fmla="*/ 1128 h 1284"/>
                  <a:gd name="T68" fmla="*/ 1207 w 1371"/>
                  <a:gd name="T69" fmla="*/ 1135 h 1284"/>
                  <a:gd name="T70" fmla="*/ 1142 w 1371"/>
                  <a:gd name="T71" fmla="*/ 1135 h 1284"/>
                  <a:gd name="T72" fmla="*/ 904 w 1371"/>
                  <a:gd name="T73" fmla="*/ 1055 h 1284"/>
                  <a:gd name="T74" fmla="*/ 952 w 1371"/>
                  <a:gd name="T75" fmla="*/ 1003 h 1284"/>
                  <a:gd name="T76" fmla="*/ 989 w 1371"/>
                  <a:gd name="T77" fmla="*/ 727 h 1284"/>
                  <a:gd name="T78" fmla="*/ 989 w 1371"/>
                  <a:gd name="T79" fmla="*/ 720 h 1284"/>
                  <a:gd name="T80" fmla="*/ 969 w 1371"/>
                  <a:gd name="T81" fmla="*/ 672 h 1284"/>
                  <a:gd name="T82" fmla="*/ 806 w 1371"/>
                  <a:gd name="T83" fmla="*/ 540 h 1284"/>
                  <a:gd name="T84" fmla="*/ 1051 w 1371"/>
                  <a:gd name="T85" fmla="*/ 434 h 1284"/>
                  <a:gd name="T86" fmla="*/ 1275 w 1371"/>
                  <a:gd name="T87" fmla="*/ 621 h 1284"/>
                  <a:gd name="T88" fmla="*/ 843 w 1371"/>
                  <a:gd name="T89" fmla="*/ 742 h 1284"/>
                  <a:gd name="T90" fmla="*/ 813 w 1371"/>
                  <a:gd name="T91" fmla="*/ 985 h 1284"/>
                  <a:gd name="T92" fmla="*/ 813 w 1371"/>
                  <a:gd name="T93" fmla="*/ 988 h 1284"/>
                  <a:gd name="T94" fmla="*/ 813 w 1371"/>
                  <a:gd name="T95" fmla="*/ 992 h 1284"/>
                  <a:gd name="T96" fmla="*/ 823 w 1371"/>
                  <a:gd name="T97" fmla="*/ 1025 h 1284"/>
                  <a:gd name="T98" fmla="*/ 367 w 1371"/>
                  <a:gd name="T99" fmla="*/ 867 h 1284"/>
                  <a:gd name="T100" fmla="*/ 384 w 1371"/>
                  <a:gd name="T101" fmla="*/ 863 h 1284"/>
                  <a:gd name="T102" fmla="*/ 636 w 1371"/>
                  <a:gd name="T103" fmla="*/ 757 h 1284"/>
                  <a:gd name="T104" fmla="*/ 670 w 1371"/>
                  <a:gd name="T105" fmla="*/ 716 h 1284"/>
                  <a:gd name="T106" fmla="*/ 670 w 1371"/>
                  <a:gd name="T107" fmla="*/ 599 h 1284"/>
                  <a:gd name="T108" fmla="*/ 843 w 1371"/>
                  <a:gd name="T109" fmla="*/ 74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1" h="1284">
                    <a:moveTo>
                      <a:pt x="1275" y="621"/>
                    </a:moveTo>
                    <a:cubicBezTo>
                      <a:pt x="1285" y="628"/>
                      <a:pt x="1299" y="636"/>
                      <a:pt x="1316" y="636"/>
                    </a:cubicBezTo>
                    <a:cubicBezTo>
                      <a:pt x="1329" y="636"/>
                      <a:pt x="1343" y="628"/>
                      <a:pt x="1353" y="621"/>
                    </a:cubicBezTo>
                    <a:cubicBezTo>
                      <a:pt x="1364" y="610"/>
                      <a:pt x="1370" y="599"/>
                      <a:pt x="1370" y="584"/>
                    </a:cubicBezTo>
                    <a:cubicBezTo>
                      <a:pt x="1370" y="570"/>
                      <a:pt x="1364" y="558"/>
                      <a:pt x="1350" y="548"/>
                    </a:cubicBezTo>
                    <a:cubicBezTo>
                      <a:pt x="1027" y="279"/>
                      <a:pt x="1027" y="279"/>
                      <a:pt x="1027" y="279"/>
                    </a:cubicBezTo>
                    <a:cubicBezTo>
                      <a:pt x="1016" y="268"/>
                      <a:pt x="1006" y="257"/>
                      <a:pt x="993" y="253"/>
                    </a:cubicBezTo>
                    <a:cubicBezTo>
                      <a:pt x="741" y="172"/>
                      <a:pt x="741" y="172"/>
                      <a:pt x="741" y="172"/>
                    </a:cubicBezTo>
                    <a:cubicBezTo>
                      <a:pt x="626" y="22"/>
                      <a:pt x="626" y="22"/>
                      <a:pt x="626" y="22"/>
                    </a:cubicBezTo>
                    <a:cubicBezTo>
                      <a:pt x="615" y="11"/>
                      <a:pt x="605" y="3"/>
                      <a:pt x="588" y="3"/>
                    </a:cubicBezTo>
                    <a:cubicBezTo>
                      <a:pt x="574" y="0"/>
                      <a:pt x="561" y="3"/>
                      <a:pt x="547" y="11"/>
                    </a:cubicBezTo>
                    <a:cubicBezTo>
                      <a:pt x="537" y="18"/>
                      <a:pt x="530" y="33"/>
                      <a:pt x="527" y="44"/>
                    </a:cubicBezTo>
                    <a:cubicBezTo>
                      <a:pt x="527" y="55"/>
                      <a:pt x="530" y="66"/>
                      <a:pt x="537" y="77"/>
                    </a:cubicBezTo>
                    <a:cubicBezTo>
                      <a:pt x="653" y="231"/>
                      <a:pt x="653" y="231"/>
                      <a:pt x="653" y="231"/>
                    </a:cubicBezTo>
                    <a:cubicBezTo>
                      <a:pt x="660" y="239"/>
                      <a:pt x="666" y="242"/>
                      <a:pt x="673" y="246"/>
                    </a:cubicBezTo>
                    <a:cubicBezTo>
                      <a:pt x="806" y="294"/>
                      <a:pt x="806" y="294"/>
                      <a:pt x="806" y="294"/>
                    </a:cubicBezTo>
                    <a:cubicBezTo>
                      <a:pt x="585" y="400"/>
                      <a:pt x="585" y="400"/>
                      <a:pt x="585" y="400"/>
                    </a:cubicBezTo>
                    <a:cubicBezTo>
                      <a:pt x="554" y="415"/>
                      <a:pt x="534" y="441"/>
                      <a:pt x="523" y="474"/>
                    </a:cubicBezTo>
                    <a:cubicBezTo>
                      <a:pt x="527" y="661"/>
                      <a:pt x="527" y="661"/>
                      <a:pt x="527" y="661"/>
                    </a:cubicBezTo>
                    <a:cubicBezTo>
                      <a:pt x="323" y="746"/>
                      <a:pt x="323" y="746"/>
                      <a:pt x="323" y="746"/>
                    </a:cubicBezTo>
                    <a:cubicBezTo>
                      <a:pt x="295" y="757"/>
                      <a:pt x="282" y="775"/>
                      <a:pt x="282" y="801"/>
                    </a:cubicBezTo>
                    <a:cubicBezTo>
                      <a:pt x="282" y="815"/>
                      <a:pt x="285" y="830"/>
                      <a:pt x="295" y="841"/>
                    </a:cubicBezTo>
                    <a:cubicBezTo>
                      <a:pt x="183" y="805"/>
                      <a:pt x="183" y="805"/>
                      <a:pt x="183" y="805"/>
                    </a:cubicBezTo>
                    <a:cubicBezTo>
                      <a:pt x="163" y="798"/>
                      <a:pt x="146" y="783"/>
                      <a:pt x="142" y="761"/>
                    </a:cubicBezTo>
                    <a:cubicBezTo>
                      <a:pt x="133" y="742"/>
                      <a:pt x="122" y="731"/>
                      <a:pt x="105" y="724"/>
                    </a:cubicBezTo>
                    <a:cubicBezTo>
                      <a:pt x="85" y="713"/>
                      <a:pt x="68" y="713"/>
                      <a:pt x="51" y="720"/>
                    </a:cubicBezTo>
                    <a:cubicBezTo>
                      <a:pt x="30" y="727"/>
                      <a:pt x="17" y="738"/>
                      <a:pt x="10" y="753"/>
                    </a:cubicBezTo>
                    <a:cubicBezTo>
                      <a:pt x="0" y="768"/>
                      <a:pt x="0" y="786"/>
                      <a:pt x="3" y="805"/>
                    </a:cubicBezTo>
                    <a:cubicBezTo>
                      <a:pt x="27" y="863"/>
                      <a:pt x="68" y="904"/>
                      <a:pt x="133" y="926"/>
                    </a:cubicBezTo>
                    <a:cubicBezTo>
                      <a:pt x="1092" y="1261"/>
                      <a:pt x="1092" y="1261"/>
                      <a:pt x="1092" y="1261"/>
                    </a:cubicBezTo>
                    <a:cubicBezTo>
                      <a:pt x="1156" y="1283"/>
                      <a:pt x="1221" y="1279"/>
                      <a:pt x="1279" y="1246"/>
                    </a:cubicBezTo>
                    <a:cubicBezTo>
                      <a:pt x="1295" y="1238"/>
                      <a:pt x="1306" y="1224"/>
                      <a:pt x="1312" y="1205"/>
                    </a:cubicBezTo>
                    <a:cubicBezTo>
                      <a:pt x="1320" y="1190"/>
                      <a:pt x="1316" y="1172"/>
                      <a:pt x="1306" y="1157"/>
                    </a:cubicBezTo>
                    <a:cubicBezTo>
                      <a:pt x="1295" y="1142"/>
                      <a:pt x="1279" y="1132"/>
                      <a:pt x="1262" y="1128"/>
                    </a:cubicBezTo>
                    <a:cubicBezTo>
                      <a:pt x="1244" y="1124"/>
                      <a:pt x="1224" y="1124"/>
                      <a:pt x="1207" y="1135"/>
                    </a:cubicBezTo>
                    <a:cubicBezTo>
                      <a:pt x="1187" y="1147"/>
                      <a:pt x="1166" y="1147"/>
                      <a:pt x="1142" y="1135"/>
                    </a:cubicBezTo>
                    <a:cubicBezTo>
                      <a:pt x="904" y="1055"/>
                      <a:pt x="904" y="1055"/>
                      <a:pt x="904" y="1055"/>
                    </a:cubicBezTo>
                    <a:cubicBezTo>
                      <a:pt x="931" y="1047"/>
                      <a:pt x="949" y="1029"/>
                      <a:pt x="952" y="1003"/>
                    </a:cubicBezTo>
                    <a:cubicBezTo>
                      <a:pt x="989" y="727"/>
                      <a:pt x="989" y="727"/>
                      <a:pt x="989" y="727"/>
                    </a:cubicBezTo>
                    <a:cubicBezTo>
                      <a:pt x="989" y="720"/>
                      <a:pt x="989" y="720"/>
                      <a:pt x="989" y="720"/>
                    </a:cubicBezTo>
                    <a:cubicBezTo>
                      <a:pt x="993" y="702"/>
                      <a:pt x="986" y="684"/>
                      <a:pt x="969" y="672"/>
                    </a:cubicBezTo>
                    <a:cubicBezTo>
                      <a:pt x="806" y="540"/>
                      <a:pt x="806" y="540"/>
                      <a:pt x="806" y="540"/>
                    </a:cubicBezTo>
                    <a:cubicBezTo>
                      <a:pt x="1051" y="434"/>
                      <a:pt x="1051" y="434"/>
                      <a:pt x="1051" y="434"/>
                    </a:cubicBezTo>
                    <a:lnTo>
                      <a:pt x="1275" y="621"/>
                    </a:lnTo>
                    <a:close/>
                    <a:moveTo>
                      <a:pt x="843" y="742"/>
                    </a:moveTo>
                    <a:cubicBezTo>
                      <a:pt x="813" y="985"/>
                      <a:pt x="813" y="985"/>
                      <a:pt x="813" y="985"/>
                    </a:cubicBezTo>
                    <a:cubicBezTo>
                      <a:pt x="813" y="988"/>
                      <a:pt x="813" y="988"/>
                      <a:pt x="813" y="988"/>
                    </a:cubicBezTo>
                    <a:cubicBezTo>
                      <a:pt x="813" y="992"/>
                      <a:pt x="813" y="992"/>
                      <a:pt x="813" y="992"/>
                    </a:cubicBezTo>
                    <a:cubicBezTo>
                      <a:pt x="809" y="1003"/>
                      <a:pt x="813" y="1014"/>
                      <a:pt x="823" y="1025"/>
                    </a:cubicBezTo>
                    <a:cubicBezTo>
                      <a:pt x="367" y="867"/>
                      <a:pt x="367" y="867"/>
                      <a:pt x="367" y="867"/>
                    </a:cubicBezTo>
                    <a:cubicBezTo>
                      <a:pt x="374" y="867"/>
                      <a:pt x="377" y="867"/>
                      <a:pt x="384" y="863"/>
                    </a:cubicBezTo>
                    <a:cubicBezTo>
                      <a:pt x="636" y="757"/>
                      <a:pt x="636" y="757"/>
                      <a:pt x="636" y="757"/>
                    </a:cubicBezTo>
                    <a:cubicBezTo>
                      <a:pt x="656" y="750"/>
                      <a:pt x="666" y="735"/>
                      <a:pt x="670" y="716"/>
                    </a:cubicBezTo>
                    <a:cubicBezTo>
                      <a:pt x="670" y="599"/>
                      <a:pt x="670" y="599"/>
                      <a:pt x="670" y="599"/>
                    </a:cubicBezTo>
                    <a:lnTo>
                      <a:pt x="843" y="742"/>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5" name="TextBox 4"/>
          <p:cNvSpPr txBox="1"/>
          <p:nvPr/>
        </p:nvSpPr>
        <p:spPr>
          <a:xfrm>
            <a:off x="12048809" y="6681553"/>
            <a:ext cx="1847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mn-cs"/>
            </a:endParaRPr>
          </a:p>
        </p:txBody>
      </p:sp>
      <p:sp>
        <p:nvSpPr>
          <p:cNvPr id="10" name="Title 9">
            <a:extLst>
              <a:ext uri="{FF2B5EF4-FFF2-40B4-BE49-F238E27FC236}">
                <a16:creationId xmlns:a16="http://schemas.microsoft.com/office/drawing/2014/main" id="{1C7F8F39-C116-F74E-AF4E-87517B99CC32}"/>
              </a:ext>
            </a:extLst>
          </p:cNvPr>
          <p:cNvSpPr>
            <a:spLocks noGrp="1"/>
          </p:cNvSpPr>
          <p:nvPr>
            <p:ph type="title"/>
          </p:nvPr>
        </p:nvSpPr>
        <p:spPr>
          <a:xfrm>
            <a:off x="838200" y="797266"/>
            <a:ext cx="10515600" cy="631909"/>
          </a:xfrm>
        </p:spPr>
        <p:txBody>
          <a:bodyPr>
            <a:normAutofit fontScale="90000"/>
          </a:bodyPr>
          <a:lstStyle/>
          <a:p>
            <a:r>
              <a:rPr lang="en-US" dirty="0"/>
              <a:t>401(K) PLANS – INVEST FOR THE LONG TERM</a:t>
            </a:r>
          </a:p>
        </p:txBody>
      </p:sp>
      <p:sp>
        <p:nvSpPr>
          <p:cNvPr id="75" name="Title 20">
            <a:extLst>
              <a:ext uri="{FF2B5EF4-FFF2-40B4-BE49-F238E27FC236}">
                <a16:creationId xmlns:a16="http://schemas.microsoft.com/office/drawing/2014/main" id="{52D5261B-1D6D-43BA-BE0B-C957F6F9FB73}"/>
              </a:ext>
            </a:extLst>
          </p:cNvPr>
          <p:cNvSpPr txBox="1">
            <a:spLocks/>
          </p:cNvSpPr>
          <p:nvPr/>
        </p:nvSpPr>
        <p:spPr>
          <a:xfrm>
            <a:off x="3073577" y="3168934"/>
            <a:ext cx="8553308" cy="276999"/>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r>
              <a:rPr lang="en-US" sz="1800" dirty="0">
                <a:solidFill>
                  <a:srgbClr val="1D4F91"/>
                </a:solidFill>
                <a:latin typeface="Zilla Slab" pitchFamily="2" charset="77"/>
                <a:ea typeface="Zilla Slab" pitchFamily="2" charset="77"/>
                <a:cs typeface="Raleway Light"/>
              </a:rPr>
              <a:t>Professionally managed and diversified </a:t>
            </a:r>
          </a:p>
        </p:txBody>
      </p:sp>
      <p:sp>
        <p:nvSpPr>
          <p:cNvPr id="78" name="Title 20">
            <a:extLst>
              <a:ext uri="{FF2B5EF4-FFF2-40B4-BE49-F238E27FC236}">
                <a16:creationId xmlns:a16="http://schemas.microsoft.com/office/drawing/2014/main" id="{9501FBA7-52A3-46A3-A3CB-7DD0602D557E}"/>
              </a:ext>
            </a:extLst>
          </p:cNvPr>
          <p:cNvSpPr txBox="1">
            <a:spLocks/>
          </p:cNvSpPr>
          <p:nvPr/>
        </p:nvSpPr>
        <p:spPr>
          <a:xfrm>
            <a:off x="3073577" y="2022231"/>
            <a:ext cx="8553308" cy="276999"/>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r>
              <a:rPr lang="en-US" sz="1800" dirty="0">
                <a:solidFill>
                  <a:srgbClr val="1D4F91"/>
                </a:solidFill>
                <a:latin typeface="Zilla Slab" pitchFamily="2" charset="77"/>
                <a:ea typeface="Zilla Slab" pitchFamily="2" charset="77"/>
                <a:cs typeface="Raleway Light"/>
              </a:rPr>
              <a:t>Employers typically offer range of investment fund options</a:t>
            </a:r>
          </a:p>
        </p:txBody>
      </p:sp>
      <p:sp>
        <p:nvSpPr>
          <p:cNvPr id="42" name="Title 20">
            <a:extLst>
              <a:ext uri="{FF2B5EF4-FFF2-40B4-BE49-F238E27FC236}">
                <a16:creationId xmlns:a16="http://schemas.microsoft.com/office/drawing/2014/main" id="{CADEDA35-DD94-47C3-B7E4-250A62D979A6}"/>
              </a:ext>
            </a:extLst>
          </p:cNvPr>
          <p:cNvSpPr txBox="1">
            <a:spLocks/>
          </p:cNvSpPr>
          <p:nvPr/>
        </p:nvSpPr>
        <p:spPr>
          <a:xfrm>
            <a:off x="3060884" y="4272277"/>
            <a:ext cx="8553308" cy="276999"/>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r>
              <a:rPr lang="en-US" sz="1800" dirty="0">
                <a:solidFill>
                  <a:srgbClr val="1D4F91"/>
                </a:solidFill>
                <a:latin typeface="Zilla Slab" pitchFamily="2" charset="77"/>
                <a:ea typeface="Zilla Slab" pitchFamily="2" charset="77"/>
                <a:cs typeface="Raleway Light"/>
              </a:rPr>
              <a:t>You decide how to allocate your money</a:t>
            </a:r>
          </a:p>
        </p:txBody>
      </p:sp>
      <p:sp>
        <p:nvSpPr>
          <p:cNvPr id="43" name="Title 20">
            <a:extLst>
              <a:ext uri="{FF2B5EF4-FFF2-40B4-BE49-F238E27FC236}">
                <a16:creationId xmlns:a16="http://schemas.microsoft.com/office/drawing/2014/main" id="{55DFD1B7-F0A8-4807-AB02-60A9E99515BD}"/>
              </a:ext>
            </a:extLst>
          </p:cNvPr>
          <p:cNvSpPr txBox="1">
            <a:spLocks/>
          </p:cNvSpPr>
          <p:nvPr/>
        </p:nvSpPr>
        <p:spPr>
          <a:xfrm>
            <a:off x="3060884" y="5333612"/>
            <a:ext cx="8553308" cy="553998"/>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r>
              <a:rPr lang="en-US" sz="1800" dirty="0">
                <a:solidFill>
                  <a:srgbClr val="1D4F91"/>
                </a:solidFill>
                <a:latin typeface="Zilla Slab" pitchFamily="2" charset="77"/>
                <a:ea typeface="Zilla Slab" pitchFamily="2" charset="77"/>
                <a:cs typeface="Raleway Light"/>
              </a:rPr>
              <a:t>Rule of thumb: The further you are from retirement, the more you should invest in stocks</a:t>
            </a:r>
          </a:p>
        </p:txBody>
      </p:sp>
      <p:pic>
        <p:nvPicPr>
          <p:cNvPr id="3" name="Graphic 2" descr="Briefcase">
            <a:extLst>
              <a:ext uri="{FF2B5EF4-FFF2-40B4-BE49-F238E27FC236}">
                <a16:creationId xmlns:a16="http://schemas.microsoft.com/office/drawing/2014/main" id="{852252DF-F9E9-431C-B1C7-FF12E6F9F2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5616" y="2908257"/>
            <a:ext cx="784644" cy="784644"/>
          </a:xfrm>
          <a:prstGeom prst="rect">
            <a:avLst/>
          </a:prstGeom>
        </p:spPr>
      </p:pic>
      <p:pic>
        <p:nvPicPr>
          <p:cNvPr id="6" name="Graphic 5" descr="Pie chart">
            <a:extLst>
              <a:ext uri="{FF2B5EF4-FFF2-40B4-BE49-F238E27FC236}">
                <a16:creationId xmlns:a16="http://schemas.microsoft.com/office/drawing/2014/main" id="{4B9E5B3F-4C76-427E-8A10-D8E68BB340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9995" y="4006891"/>
            <a:ext cx="858131" cy="858131"/>
          </a:xfrm>
          <a:prstGeom prst="rect">
            <a:avLst/>
          </a:prstGeom>
        </p:spPr>
      </p:pic>
      <p:pic>
        <p:nvPicPr>
          <p:cNvPr id="12" name="Graphic 11" descr="Presentation with checklist">
            <a:extLst>
              <a:ext uri="{FF2B5EF4-FFF2-40B4-BE49-F238E27FC236}">
                <a16:creationId xmlns:a16="http://schemas.microsoft.com/office/drawing/2014/main" id="{BDF76009-508A-41D3-B600-C4F8DCCAC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9000" y="1762454"/>
            <a:ext cx="886266" cy="886266"/>
          </a:xfrm>
          <a:prstGeom prst="rect">
            <a:avLst/>
          </a:prstGeom>
        </p:spPr>
      </p:pic>
      <p:pic>
        <p:nvPicPr>
          <p:cNvPr id="14" name="Graphic 13" descr="Money">
            <a:extLst>
              <a:ext uri="{FF2B5EF4-FFF2-40B4-BE49-F238E27FC236}">
                <a16:creationId xmlns:a16="http://schemas.microsoft.com/office/drawing/2014/main" id="{5EEC0607-91E2-44DB-947E-F0D3B2E4A0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21860" y="5043765"/>
            <a:ext cx="886266" cy="886266"/>
          </a:xfrm>
          <a:prstGeom prst="rect">
            <a:avLst/>
          </a:prstGeom>
        </p:spPr>
      </p:pic>
    </p:spTree>
    <p:extLst>
      <p:ext uri="{BB962C8B-B14F-4D97-AF65-F5344CB8AC3E}">
        <p14:creationId xmlns:p14="http://schemas.microsoft.com/office/powerpoint/2010/main" val="170715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83047" y="2154244"/>
            <a:ext cx="3107267" cy="3108979"/>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anchor="ctr"/>
          <a:lstStyle/>
          <a:p>
            <a:pPr marL="0" marR="0" lvl="0" indent="0" algn="ctr" defTabSz="6093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Oval 5"/>
          <p:cNvSpPr/>
          <p:nvPr/>
        </p:nvSpPr>
        <p:spPr>
          <a:xfrm>
            <a:off x="3194492" y="2154243"/>
            <a:ext cx="3107267" cy="3108979"/>
          </a:xfrm>
          <a:prstGeom prst="ellipse">
            <a:avLst/>
          </a:prstGeom>
          <a:solidFill>
            <a:srgbClr val="1D4F9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anchor="ctr"/>
          <a:lstStyle/>
          <a:p>
            <a:pPr marL="0" marR="0" lvl="0" indent="0" algn="ctr" defTabSz="6093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Oval 6"/>
          <p:cNvSpPr/>
          <p:nvPr/>
        </p:nvSpPr>
        <p:spPr>
          <a:xfrm>
            <a:off x="5872155" y="2154243"/>
            <a:ext cx="3107267" cy="3108979"/>
          </a:xfrm>
          <a:prstGeom prst="ellipse">
            <a:avLst/>
          </a:prstGeom>
          <a:solidFill>
            <a:srgbClr val="FF69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anchor="ctr"/>
          <a:lstStyle/>
          <a:p>
            <a:pPr marL="0" marR="0" lvl="0" indent="0" algn="ctr" defTabSz="6093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Oval 7"/>
          <p:cNvSpPr/>
          <p:nvPr/>
        </p:nvSpPr>
        <p:spPr>
          <a:xfrm>
            <a:off x="8580098" y="2154242"/>
            <a:ext cx="3107267" cy="3108979"/>
          </a:xfrm>
          <a:prstGeom prst="ellipse">
            <a:avLst/>
          </a:prstGeom>
          <a:solidFill>
            <a:srgbClr val="1D4F9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anchor="ctr"/>
          <a:lstStyle/>
          <a:p>
            <a:pPr marL="0" marR="0" lvl="0" indent="0" algn="ctr" defTabSz="6093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Box 9"/>
          <p:cNvSpPr txBox="1"/>
          <p:nvPr/>
        </p:nvSpPr>
        <p:spPr>
          <a:xfrm>
            <a:off x="967810" y="3544547"/>
            <a:ext cx="2256367" cy="954069"/>
          </a:xfrm>
          <a:prstGeom prst="rect">
            <a:avLst/>
          </a:prstGeom>
          <a:noFill/>
        </p:spPr>
        <p:txBody>
          <a:bodyPr lIns="121884" tIns="60941" rIns="121884" bIns="60941">
            <a:spAutoFit/>
          </a:bodyPr>
          <a:lstStyle/>
          <a:p>
            <a:pPr lvl="0" algn="ctr" defTabSz="609370">
              <a:defRPr/>
            </a:pPr>
            <a:r>
              <a:rPr lang="en-US" dirty="0">
                <a:solidFill>
                  <a:srgbClr val="FFFFFF"/>
                </a:solidFill>
                <a:latin typeface="Zilla Slab" pitchFamily="2" charset="77"/>
                <a:ea typeface="Zilla Slab" pitchFamily="2" charset="77"/>
                <a:cs typeface="Raleway ExtraBold"/>
              </a:rPr>
              <a:t>Avoid touching your retirement savings </a:t>
            </a:r>
          </a:p>
        </p:txBody>
      </p:sp>
      <p:sp>
        <p:nvSpPr>
          <p:cNvPr id="12" name="TextBox 11"/>
          <p:cNvSpPr txBox="1"/>
          <p:nvPr/>
        </p:nvSpPr>
        <p:spPr>
          <a:xfrm>
            <a:off x="3617712" y="3473171"/>
            <a:ext cx="2254249" cy="1508067"/>
          </a:xfrm>
          <a:prstGeom prst="rect">
            <a:avLst/>
          </a:prstGeom>
          <a:noFill/>
        </p:spPr>
        <p:txBody>
          <a:bodyPr lIns="121884" tIns="60941" rIns="121884" bIns="60941">
            <a:spAutoFit/>
          </a:bodyPr>
          <a:lstStyle/>
          <a:p>
            <a:pPr lvl="0" algn="ctr" defTabSz="609370">
              <a:defRPr/>
            </a:pPr>
            <a:r>
              <a:rPr lang="en-US" dirty="0">
                <a:solidFill>
                  <a:srgbClr val="FFFFFF"/>
                </a:solidFill>
                <a:latin typeface="Zilla Slab" pitchFamily="2" charset="77"/>
                <a:ea typeface="Zilla Slab" pitchFamily="2" charset="77"/>
                <a:cs typeface="Raleway ExtraBold"/>
              </a:rPr>
              <a:t>If you must withdraw before age 59½ , you’ll pay a 10 percent penalty plus taxes</a:t>
            </a:r>
          </a:p>
        </p:txBody>
      </p:sp>
      <p:sp>
        <p:nvSpPr>
          <p:cNvPr id="14" name="TextBox 13"/>
          <p:cNvSpPr txBox="1"/>
          <p:nvPr/>
        </p:nvSpPr>
        <p:spPr>
          <a:xfrm>
            <a:off x="6192310" y="3473171"/>
            <a:ext cx="2466763" cy="1508067"/>
          </a:xfrm>
          <a:prstGeom prst="rect">
            <a:avLst/>
          </a:prstGeom>
          <a:noFill/>
        </p:spPr>
        <p:txBody>
          <a:bodyPr wrap="square" lIns="121884" tIns="60941" rIns="121884" bIns="60941">
            <a:spAutoFit/>
          </a:bodyPr>
          <a:lstStyle/>
          <a:p>
            <a:pPr lvl="0" algn="ctr" defTabSz="609370">
              <a:defRPr/>
            </a:pPr>
            <a:r>
              <a:rPr lang="en-US" dirty="0">
                <a:solidFill>
                  <a:srgbClr val="FFFFFF"/>
                </a:solidFill>
                <a:latin typeface="Zilla Slab" pitchFamily="2" charset="77"/>
                <a:ea typeface="Zilla Slab" pitchFamily="2" charset="77"/>
                <a:cs typeface="Raleway ExtraBold"/>
              </a:rPr>
              <a:t>You may be able to borrow up to half of your vested balance at a reasonable interest rate ($50,000 limit) </a:t>
            </a:r>
          </a:p>
        </p:txBody>
      </p:sp>
      <p:sp>
        <p:nvSpPr>
          <p:cNvPr id="16" name="TextBox 15"/>
          <p:cNvSpPr txBox="1"/>
          <p:nvPr/>
        </p:nvSpPr>
        <p:spPr>
          <a:xfrm>
            <a:off x="9097433" y="3531800"/>
            <a:ext cx="2256367" cy="1231068"/>
          </a:xfrm>
          <a:prstGeom prst="rect">
            <a:avLst/>
          </a:prstGeom>
          <a:noFill/>
        </p:spPr>
        <p:txBody>
          <a:bodyPr lIns="121884" tIns="60941" rIns="121884" bIns="60941">
            <a:spAutoFit/>
          </a:bodyPr>
          <a:lstStyle/>
          <a:p>
            <a:pPr lvl="0" algn="ctr" defTabSz="609370">
              <a:defRPr/>
            </a:pPr>
            <a:r>
              <a:rPr lang="en-US" dirty="0">
                <a:solidFill>
                  <a:srgbClr val="FFFFFF"/>
                </a:solidFill>
                <a:latin typeface="Zilla Slab" pitchFamily="2" charset="77"/>
                <a:ea typeface="Zilla Slab" pitchFamily="2" charset="77"/>
                <a:cs typeface="Raleway ExtraBold"/>
              </a:rPr>
              <a:t>If you leave your job or get laid off, you’ll have to pay it all back immediately</a:t>
            </a:r>
          </a:p>
        </p:txBody>
      </p:sp>
      <p:sp>
        <p:nvSpPr>
          <p:cNvPr id="9" name="Title 8">
            <a:extLst>
              <a:ext uri="{FF2B5EF4-FFF2-40B4-BE49-F238E27FC236}">
                <a16:creationId xmlns:a16="http://schemas.microsoft.com/office/drawing/2014/main" id="{F0F85098-E298-194A-A407-56B5F7AB61F6}"/>
              </a:ext>
            </a:extLst>
          </p:cNvPr>
          <p:cNvSpPr>
            <a:spLocks noGrp="1"/>
          </p:cNvSpPr>
          <p:nvPr>
            <p:ph type="title"/>
          </p:nvPr>
        </p:nvSpPr>
        <p:spPr/>
        <p:txBody>
          <a:bodyPr>
            <a:normAutofit fontScale="90000"/>
          </a:bodyPr>
          <a:lstStyle/>
          <a:p>
            <a:r>
              <a:rPr lang="en-US" dirty="0"/>
              <a:t>401(K) PLANS – EARLY WITHDRAWAL/BORROWING </a:t>
            </a:r>
          </a:p>
        </p:txBody>
      </p:sp>
      <p:pic>
        <p:nvPicPr>
          <p:cNvPr id="3" name="Graphic 2" descr="No sign">
            <a:extLst>
              <a:ext uri="{FF2B5EF4-FFF2-40B4-BE49-F238E27FC236}">
                <a16:creationId xmlns:a16="http://schemas.microsoft.com/office/drawing/2014/main" id="{75320FAD-5386-499A-8C7E-9A742F30CA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3073" y="2476578"/>
            <a:ext cx="1051490" cy="1051490"/>
          </a:xfrm>
          <a:prstGeom prst="rect">
            <a:avLst/>
          </a:prstGeom>
        </p:spPr>
      </p:pic>
      <p:pic>
        <p:nvPicPr>
          <p:cNvPr id="11" name="Graphic 10" descr="Wallet">
            <a:extLst>
              <a:ext uri="{FF2B5EF4-FFF2-40B4-BE49-F238E27FC236}">
                <a16:creationId xmlns:a16="http://schemas.microsoft.com/office/drawing/2014/main" id="{DBBFB128-F2BC-4AFD-B14D-353963F0FD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5591" y="2476578"/>
            <a:ext cx="1046786" cy="1046786"/>
          </a:xfrm>
          <a:prstGeom prst="rect">
            <a:avLst/>
          </a:prstGeom>
        </p:spPr>
      </p:pic>
      <p:pic>
        <p:nvPicPr>
          <p:cNvPr id="30" name="Graphic 29" descr="Research">
            <a:extLst>
              <a:ext uri="{FF2B5EF4-FFF2-40B4-BE49-F238E27FC236}">
                <a16:creationId xmlns:a16="http://schemas.microsoft.com/office/drawing/2014/main" id="{7684069E-8A3E-483B-AE03-FC86ADA8A7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01625" y="2465820"/>
            <a:ext cx="1068301" cy="1068301"/>
          </a:xfrm>
          <a:prstGeom prst="rect">
            <a:avLst/>
          </a:prstGeom>
        </p:spPr>
      </p:pic>
      <p:pic>
        <p:nvPicPr>
          <p:cNvPr id="32" name="Graphic 31" descr="Money">
            <a:extLst>
              <a:ext uri="{FF2B5EF4-FFF2-40B4-BE49-F238E27FC236}">
                <a16:creationId xmlns:a16="http://schemas.microsoft.com/office/drawing/2014/main" id="{17D9E4A0-8EFC-4598-A125-A21A553C42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79200" y="2476578"/>
            <a:ext cx="998669" cy="998669"/>
          </a:xfrm>
          <a:prstGeom prst="rect">
            <a:avLst/>
          </a:prstGeom>
        </p:spPr>
      </p:pic>
    </p:spTree>
    <p:extLst>
      <p:ext uri="{BB962C8B-B14F-4D97-AF65-F5344CB8AC3E}">
        <p14:creationId xmlns:p14="http://schemas.microsoft.com/office/powerpoint/2010/main" val="265245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2"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401(K) PLANS – CHANGING JOBS </a:t>
            </a:r>
          </a:p>
        </p:txBody>
      </p:sp>
      <p:sp>
        <p:nvSpPr>
          <p:cNvPr id="5" name="Content Placeholder 4">
            <a:extLst>
              <a:ext uri="{FF2B5EF4-FFF2-40B4-BE49-F238E27FC236}">
                <a16:creationId xmlns:a16="http://schemas.microsoft.com/office/drawing/2014/main" id="{5BE43F68-FB77-0245-9EA7-158197EE5BCB}"/>
              </a:ext>
            </a:extLst>
          </p:cNvPr>
          <p:cNvSpPr>
            <a:spLocks noGrp="1"/>
          </p:cNvSpPr>
          <p:nvPr>
            <p:ph idx="1"/>
          </p:nvPr>
        </p:nvSpPr>
        <p:spPr>
          <a:xfrm>
            <a:off x="918348" y="1803354"/>
            <a:ext cx="10435452" cy="4682700"/>
          </a:xfrm>
        </p:spPr>
        <p:txBody>
          <a:bodyPr>
            <a:noAutofit/>
          </a:bodyPr>
          <a:lstStyle/>
          <a:p>
            <a:pPr>
              <a:spcAft>
                <a:spcPts val="1800"/>
              </a:spcAft>
            </a:pPr>
            <a:r>
              <a:rPr lang="en-US" sz="2400" dirty="0"/>
              <a:t>Don’t cash out </a:t>
            </a:r>
          </a:p>
          <a:p>
            <a:pPr>
              <a:spcAft>
                <a:spcPts val="1800"/>
              </a:spcAft>
            </a:pPr>
            <a:r>
              <a:rPr lang="en-US" sz="2400" dirty="0"/>
              <a:t>If balance is $5,000 or more, can possibly leave money in former employer’s plan</a:t>
            </a:r>
          </a:p>
          <a:p>
            <a:pPr>
              <a:spcAft>
                <a:spcPts val="1800"/>
              </a:spcAft>
            </a:pPr>
            <a:r>
              <a:rPr lang="en-US" sz="2400" dirty="0"/>
              <a:t>Can roll the money into new employer’s 401(k) plan or into a rollover IRA</a:t>
            </a:r>
          </a:p>
          <a:p>
            <a:pPr>
              <a:spcAft>
                <a:spcPts val="1800"/>
              </a:spcAft>
            </a:pPr>
            <a:r>
              <a:rPr lang="en-US" sz="2400" dirty="0"/>
              <a:t>If transferred directly into new plan or rollover IRA, you’ll avoid paying taxes</a:t>
            </a:r>
          </a:p>
        </p:txBody>
      </p:sp>
    </p:spTree>
    <p:extLst>
      <p:ext uri="{BB962C8B-B14F-4D97-AF65-F5344CB8AC3E}">
        <p14:creationId xmlns:p14="http://schemas.microsoft.com/office/powerpoint/2010/main" val="72704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21626" y="3114009"/>
            <a:ext cx="5254094" cy="707868"/>
            <a:chOff x="1930687" y="4371057"/>
            <a:chExt cx="10508188" cy="1415734"/>
          </a:xfrm>
        </p:grpSpPr>
        <p:sp>
          <p:nvSpPr>
            <p:cNvPr id="44" name="Freeform 222"/>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Zilla Slab" pitchFamily="2" charset="77"/>
                <a:ea typeface="Zilla Slab" pitchFamily="2" charset="77"/>
                <a:cs typeface="+mn-cs"/>
              </a:endParaRPr>
            </a:p>
          </p:txBody>
        </p:sp>
        <p:sp>
          <p:nvSpPr>
            <p:cNvPr id="56" name="TextBox 55"/>
            <p:cNvSpPr txBox="1"/>
            <p:nvPr/>
          </p:nvSpPr>
          <p:spPr>
            <a:xfrm>
              <a:off x="2452235" y="4371057"/>
              <a:ext cx="9986640" cy="1415734"/>
            </a:xfrm>
            <a:prstGeom prst="rect">
              <a:avLst/>
            </a:prstGeom>
            <a:noFill/>
          </p:spPr>
          <p:txBody>
            <a:bodyPr wrap="square" lIns="91422" tIns="45711" rIns="91422" bIns="45711" rtlCol="0">
              <a:spAutoFit/>
            </a:bodyPr>
            <a:lstStyle/>
            <a:p>
              <a:pPr lvl="0"/>
              <a:r>
                <a:rPr lang="en-US" sz="2000" b="1" dirty="0">
                  <a:solidFill>
                    <a:srgbClr val="1D4F91"/>
                  </a:solidFill>
                  <a:latin typeface="Zilla Slab" pitchFamily="2" charset="77"/>
                  <a:ea typeface="Zilla Slab" pitchFamily="2" charset="77"/>
                  <a:cs typeface="Lato Regular"/>
                </a:rPr>
                <a:t>Hefty penalties if money is withdrawn before age 59½ </a:t>
              </a:r>
            </a:p>
          </p:txBody>
        </p:sp>
      </p:grpSp>
      <p:grpSp>
        <p:nvGrpSpPr>
          <p:cNvPr id="4" name="Group 3"/>
          <p:cNvGrpSpPr/>
          <p:nvPr/>
        </p:nvGrpSpPr>
        <p:grpSpPr>
          <a:xfrm>
            <a:off x="982876" y="3113202"/>
            <a:ext cx="4574739" cy="400091"/>
            <a:chOff x="1962577" y="6007067"/>
            <a:chExt cx="9149478" cy="800181"/>
          </a:xfrm>
        </p:grpSpPr>
        <p:sp>
          <p:nvSpPr>
            <p:cNvPr id="58" name="Freeform 222"/>
            <p:cNvSpPr>
              <a:spLocks noEditPoints="1"/>
            </p:cNvSpPr>
            <p:nvPr/>
          </p:nvSpPr>
          <p:spPr bwMode="auto">
            <a:xfrm>
              <a:off x="1962577" y="612697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Zilla Slab" pitchFamily="2" charset="77"/>
                <a:ea typeface="Zilla Slab" pitchFamily="2" charset="77"/>
                <a:cs typeface="+mn-cs"/>
              </a:endParaRPr>
            </a:p>
          </p:txBody>
        </p:sp>
        <p:sp>
          <p:nvSpPr>
            <p:cNvPr id="59" name="TextBox 58"/>
            <p:cNvSpPr txBox="1"/>
            <p:nvPr/>
          </p:nvSpPr>
          <p:spPr>
            <a:xfrm>
              <a:off x="2484125" y="6007067"/>
              <a:ext cx="8627930" cy="800181"/>
            </a:xfrm>
            <a:prstGeom prst="rect">
              <a:avLst/>
            </a:prstGeom>
            <a:noFill/>
          </p:spPr>
          <p:txBody>
            <a:bodyPr wrap="none" lIns="91422" tIns="45711" rIns="91422" bIns="45711" rtlCol="0">
              <a:spAutoFit/>
            </a:bodyPr>
            <a:lstStyle/>
            <a:p>
              <a:pPr lvl="0"/>
              <a:r>
                <a:rPr lang="en-US" sz="2000" b="1" dirty="0">
                  <a:solidFill>
                    <a:srgbClr val="1D4F91"/>
                  </a:solidFill>
                  <a:latin typeface="Zilla Slab" pitchFamily="2" charset="77"/>
                  <a:ea typeface="Zilla Slab" pitchFamily="2" charset="77"/>
                  <a:cs typeface="Lato Regular"/>
                </a:rPr>
                <a:t>Can do this in addition to 401(k) plan</a:t>
              </a:r>
            </a:p>
          </p:txBody>
        </p:sp>
      </p:grpSp>
      <p:grpSp>
        <p:nvGrpSpPr>
          <p:cNvPr id="5" name="Group 4"/>
          <p:cNvGrpSpPr/>
          <p:nvPr/>
        </p:nvGrpSpPr>
        <p:grpSpPr>
          <a:xfrm>
            <a:off x="982875" y="4103255"/>
            <a:ext cx="4514955" cy="707868"/>
            <a:chOff x="1940679" y="7594332"/>
            <a:chExt cx="9029910" cy="1415734"/>
          </a:xfrm>
        </p:grpSpPr>
        <p:sp>
          <p:nvSpPr>
            <p:cNvPr id="61" name="Freeform 222"/>
            <p:cNvSpPr>
              <a:spLocks noEditPoints="1"/>
            </p:cNvSpPr>
            <p:nvPr/>
          </p:nvSpPr>
          <p:spPr bwMode="auto">
            <a:xfrm>
              <a:off x="1940679" y="771424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Zilla Slab" pitchFamily="2" charset="77"/>
                <a:ea typeface="Zilla Slab" pitchFamily="2" charset="77"/>
                <a:cs typeface="+mn-cs"/>
              </a:endParaRPr>
            </a:p>
          </p:txBody>
        </p:sp>
        <p:sp>
          <p:nvSpPr>
            <p:cNvPr id="63" name="TextBox 62"/>
            <p:cNvSpPr txBox="1"/>
            <p:nvPr/>
          </p:nvSpPr>
          <p:spPr>
            <a:xfrm>
              <a:off x="2462229" y="7594332"/>
              <a:ext cx="8508360" cy="1415734"/>
            </a:xfrm>
            <a:prstGeom prst="rect">
              <a:avLst/>
            </a:prstGeom>
            <a:noFill/>
          </p:spPr>
          <p:txBody>
            <a:bodyPr wrap="square" lIns="91422" tIns="45711" rIns="91422" bIns="45711" rtlCol="0">
              <a:spAutoFit/>
            </a:bodyPr>
            <a:lstStyle/>
            <a:p>
              <a:pPr lvl="0"/>
              <a:r>
                <a:rPr lang="en-US" sz="2000" b="1" dirty="0">
                  <a:solidFill>
                    <a:srgbClr val="1D4F91"/>
                  </a:solidFill>
                  <a:latin typeface="Zilla Slab" pitchFamily="2" charset="77"/>
                  <a:ea typeface="Zilla Slab" pitchFamily="2" charset="77"/>
                  <a:cs typeface="Lato Regular"/>
                </a:rPr>
                <a:t>Can contribute up to $6,000 a year ($7,000 if you’re 50 or older) </a:t>
              </a:r>
            </a:p>
          </p:txBody>
        </p:sp>
      </p:grpSp>
      <p:grpSp>
        <p:nvGrpSpPr>
          <p:cNvPr id="6" name="Group 5"/>
          <p:cNvGrpSpPr/>
          <p:nvPr/>
        </p:nvGrpSpPr>
        <p:grpSpPr>
          <a:xfrm>
            <a:off x="982875" y="5401085"/>
            <a:ext cx="4445031" cy="400091"/>
            <a:chOff x="1962577" y="9522772"/>
            <a:chExt cx="8890062" cy="800181"/>
          </a:xfrm>
        </p:grpSpPr>
        <p:sp>
          <p:nvSpPr>
            <p:cNvPr id="65" name="Freeform 222"/>
            <p:cNvSpPr>
              <a:spLocks noEditPoints="1"/>
            </p:cNvSpPr>
            <p:nvPr/>
          </p:nvSpPr>
          <p:spPr bwMode="auto">
            <a:xfrm>
              <a:off x="1962577" y="9695248"/>
              <a:ext cx="518612" cy="5208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Zilla Slab" pitchFamily="2" charset="77"/>
                <a:ea typeface="Zilla Slab" pitchFamily="2" charset="77"/>
                <a:cs typeface="+mn-cs"/>
              </a:endParaRPr>
            </a:p>
          </p:txBody>
        </p:sp>
        <p:sp>
          <p:nvSpPr>
            <p:cNvPr id="66" name="TextBox 65"/>
            <p:cNvSpPr txBox="1"/>
            <p:nvPr/>
          </p:nvSpPr>
          <p:spPr>
            <a:xfrm>
              <a:off x="2481189" y="9522772"/>
              <a:ext cx="8371450" cy="800181"/>
            </a:xfrm>
            <a:prstGeom prst="rect">
              <a:avLst/>
            </a:prstGeom>
            <a:noFill/>
          </p:spPr>
          <p:txBody>
            <a:bodyPr wrap="none" lIns="91422" tIns="45711" rIns="91422" bIns="45711" rtlCol="0">
              <a:spAutoFit/>
            </a:bodyPr>
            <a:lstStyle/>
            <a:p>
              <a:pPr lvl="0"/>
              <a:r>
                <a:rPr lang="en-US" sz="2000" b="1" dirty="0">
                  <a:solidFill>
                    <a:srgbClr val="1D4F91"/>
                  </a:solidFill>
                  <a:latin typeface="Zilla Slab" pitchFamily="2" charset="77"/>
                  <a:ea typeface="Zilla Slab" pitchFamily="2" charset="77"/>
                  <a:cs typeface="Lato Regular"/>
                </a:rPr>
                <a:t>Grows tax-free until it’s withdrawn</a:t>
              </a:r>
            </a:p>
          </p:txBody>
        </p:sp>
      </p:grpSp>
      <p:sp>
        <p:nvSpPr>
          <p:cNvPr id="2" name="Title 1">
            <a:extLst>
              <a:ext uri="{FF2B5EF4-FFF2-40B4-BE49-F238E27FC236}">
                <a16:creationId xmlns:a16="http://schemas.microsoft.com/office/drawing/2014/main" id="{4A36BF23-BC8D-ED48-AF3C-79E0F20DC790}"/>
              </a:ext>
            </a:extLst>
          </p:cNvPr>
          <p:cNvSpPr>
            <a:spLocks noGrp="1"/>
          </p:cNvSpPr>
          <p:nvPr>
            <p:ph type="title"/>
          </p:nvPr>
        </p:nvSpPr>
        <p:spPr/>
        <p:txBody>
          <a:bodyPr>
            <a:normAutofit fontScale="90000"/>
          </a:bodyPr>
          <a:lstStyle/>
          <a:p>
            <a:r>
              <a:rPr lang="en-US" dirty="0"/>
              <a:t>ALL ABOUT IRAS </a:t>
            </a:r>
          </a:p>
        </p:txBody>
      </p:sp>
      <p:grpSp>
        <p:nvGrpSpPr>
          <p:cNvPr id="20" name="Group 19">
            <a:extLst>
              <a:ext uri="{FF2B5EF4-FFF2-40B4-BE49-F238E27FC236}">
                <a16:creationId xmlns:a16="http://schemas.microsoft.com/office/drawing/2014/main" id="{B97B8A00-5842-4C4F-9CE1-251E690E4D82}"/>
              </a:ext>
            </a:extLst>
          </p:cNvPr>
          <p:cNvGrpSpPr/>
          <p:nvPr/>
        </p:nvGrpSpPr>
        <p:grpSpPr>
          <a:xfrm>
            <a:off x="6221626" y="1995920"/>
            <a:ext cx="5539844" cy="707868"/>
            <a:chOff x="1930687" y="4371057"/>
            <a:chExt cx="11079688" cy="1415734"/>
          </a:xfrm>
        </p:grpSpPr>
        <p:sp>
          <p:nvSpPr>
            <p:cNvPr id="21" name="Freeform 222">
              <a:extLst>
                <a:ext uri="{FF2B5EF4-FFF2-40B4-BE49-F238E27FC236}">
                  <a16:creationId xmlns:a16="http://schemas.microsoft.com/office/drawing/2014/main" id="{078E3609-A4A3-48B2-B934-E263E8D8C4EB}"/>
                </a:ext>
              </a:extLst>
            </p:cNvPr>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Zilla Slab" pitchFamily="2" charset="77"/>
                <a:ea typeface="Zilla Slab" pitchFamily="2" charset="77"/>
                <a:cs typeface="+mn-cs"/>
              </a:endParaRPr>
            </a:p>
          </p:txBody>
        </p:sp>
        <p:sp>
          <p:nvSpPr>
            <p:cNvPr id="22" name="TextBox 21">
              <a:extLst>
                <a:ext uri="{FF2B5EF4-FFF2-40B4-BE49-F238E27FC236}">
                  <a16:creationId xmlns:a16="http://schemas.microsoft.com/office/drawing/2014/main" id="{EBDE07CE-B5B2-406A-9197-0D6349878AD2}"/>
                </a:ext>
              </a:extLst>
            </p:cNvPr>
            <p:cNvSpPr txBox="1"/>
            <p:nvPr/>
          </p:nvSpPr>
          <p:spPr>
            <a:xfrm>
              <a:off x="2452235" y="4371057"/>
              <a:ext cx="10558140" cy="1415734"/>
            </a:xfrm>
            <a:prstGeom prst="rect">
              <a:avLst/>
            </a:prstGeom>
            <a:noFill/>
          </p:spPr>
          <p:txBody>
            <a:bodyPr wrap="square" lIns="91422" tIns="45711" rIns="91422" bIns="45711" rtlCol="0">
              <a:spAutoFit/>
            </a:bodyPr>
            <a:lstStyle/>
            <a:p>
              <a:pPr lvl="0"/>
              <a:r>
                <a:rPr lang="en-US" sz="2000" b="1" dirty="0">
                  <a:solidFill>
                    <a:srgbClr val="1D4F91"/>
                  </a:solidFill>
                  <a:latin typeface="Zilla Slab" pitchFamily="2" charset="77"/>
                  <a:ea typeface="Zilla Slab" pitchFamily="2" charset="77"/>
                  <a:cs typeface="Lato Regular"/>
                </a:rPr>
                <a:t>When money is withdrawn, it’s taxed at the individual’s taxable rate upon withdrawal</a:t>
              </a:r>
            </a:p>
          </p:txBody>
        </p:sp>
      </p:grpSp>
      <p:grpSp>
        <p:nvGrpSpPr>
          <p:cNvPr id="26" name="Group 25">
            <a:extLst>
              <a:ext uri="{FF2B5EF4-FFF2-40B4-BE49-F238E27FC236}">
                <a16:creationId xmlns:a16="http://schemas.microsoft.com/office/drawing/2014/main" id="{42427E12-B9C0-4FB2-BCCF-737BCCDDF8C1}"/>
              </a:ext>
            </a:extLst>
          </p:cNvPr>
          <p:cNvGrpSpPr/>
          <p:nvPr/>
        </p:nvGrpSpPr>
        <p:grpSpPr>
          <a:xfrm>
            <a:off x="982876" y="2028370"/>
            <a:ext cx="4514954" cy="707868"/>
            <a:chOff x="1930687" y="4371057"/>
            <a:chExt cx="9029908" cy="1415734"/>
          </a:xfrm>
        </p:grpSpPr>
        <p:sp>
          <p:nvSpPr>
            <p:cNvPr id="27" name="Freeform 222">
              <a:extLst>
                <a:ext uri="{FF2B5EF4-FFF2-40B4-BE49-F238E27FC236}">
                  <a16:creationId xmlns:a16="http://schemas.microsoft.com/office/drawing/2014/main" id="{44ED8B05-5261-4945-A4F5-43E5E7108AF0}"/>
                </a:ext>
              </a:extLst>
            </p:cNvPr>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Zilla Slab" pitchFamily="2" charset="77"/>
                <a:ea typeface="Zilla Slab" pitchFamily="2" charset="77"/>
                <a:cs typeface="+mn-cs"/>
              </a:endParaRPr>
            </a:p>
          </p:txBody>
        </p:sp>
        <p:sp>
          <p:nvSpPr>
            <p:cNvPr id="28" name="TextBox 27">
              <a:extLst>
                <a:ext uri="{FF2B5EF4-FFF2-40B4-BE49-F238E27FC236}">
                  <a16:creationId xmlns:a16="http://schemas.microsoft.com/office/drawing/2014/main" id="{56B04423-DDA9-4958-9F1E-3C3E3AE7910C}"/>
                </a:ext>
              </a:extLst>
            </p:cNvPr>
            <p:cNvSpPr txBox="1"/>
            <p:nvPr/>
          </p:nvSpPr>
          <p:spPr>
            <a:xfrm>
              <a:off x="2452235" y="4371057"/>
              <a:ext cx="8508360" cy="1415734"/>
            </a:xfrm>
            <a:prstGeom prst="rect">
              <a:avLst/>
            </a:prstGeom>
            <a:noFill/>
          </p:spPr>
          <p:txBody>
            <a:bodyPr wrap="square" lIns="91422" tIns="45711" rIns="91422" bIns="45711" rtlCol="0">
              <a:spAutoFit/>
            </a:bodyPr>
            <a:lstStyle/>
            <a:p>
              <a:pPr lvl="0"/>
              <a:r>
                <a:rPr lang="en-US" sz="2000" b="1" dirty="0">
                  <a:solidFill>
                    <a:srgbClr val="1D4F91"/>
                  </a:solidFill>
                  <a:latin typeface="Zilla Slab" pitchFamily="2" charset="77"/>
                  <a:ea typeface="Zilla Slab" pitchFamily="2" charset="77"/>
                  <a:cs typeface="Lato Regular"/>
                </a:rPr>
                <a:t>Established to encourage individuals to save for retirement</a:t>
              </a:r>
            </a:p>
          </p:txBody>
        </p:sp>
      </p:grpSp>
      <p:grpSp>
        <p:nvGrpSpPr>
          <p:cNvPr id="29" name="Group 28">
            <a:extLst>
              <a:ext uri="{FF2B5EF4-FFF2-40B4-BE49-F238E27FC236}">
                <a16:creationId xmlns:a16="http://schemas.microsoft.com/office/drawing/2014/main" id="{00E63828-BBFA-4B2F-ABAC-C7C7EEB7236E}"/>
              </a:ext>
            </a:extLst>
          </p:cNvPr>
          <p:cNvGrpSpPr/>
          <p:nvPr/>
        </p:nvGrpSpPr>
        <p:grpSpPr>
          <a:xfrm>
            <a:off x="6221626" y="4163210"/>
            <a:ext cx="4514954" cy="400091"/>
            <a:chOff x="1930687" y="4371057"/>
            <a:chExt cx="9029908" cy="800181"/>
          </a:xfrm>
        </p:grpSpPr>
        <p:sp>
          <p:nvSpPr>
            <p:cNvPr id="30" name="Freeform 222">
              <a:extLst>
                <a:ext uri="{FF2B5EF4-FFF2-40B4-BE49-F238E27FC236}">
                  <a16:creationId xmlns:a16="http://schemas.microsoft.com/office/drawing/2014/main" id="{A59F3AC3-948F-4F79-89DE-2EE3C2CA5BFA}"/>
                </a:ext>
              </a:extLst>
            </p:cNvPr>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Zilla Slab" pitchFamily="2" charset="77"/>
                <a:ea typeface="Zilla Slab" pitchFamily="2" charset="77"/>
                <a:cs typeface="+mn-cs"/>
              </a:endParaRPr>
            </a:p>
          </p:txBody>
        </p:sp>
        <p:sp>
          <p:nvSpPr>
            <p:cNvPr id="31" name="TextBox 30">
              <a:extLst>
                <a:ext uri="{FF2B5EF4-FFF2-40B4-BE49-F238E27FC236}">
                  <a16:creationId xmlns:a16="http://schemas.microsoft.com/office/drawing/2014/main" id="{98FFAACC-7692-4418-867B-377DAF188090}"/>
                </a:ext>
              </a:extLst>
            </p:cNvPr>
            <p:cNvSpPr txBox="1"/>
            <p:nvPr/>
          </p:nvSpPr>
          <p:spPr>
            <a:xfrm>
              <a:off x="2452235" y="4371057"/>
              <a:ext cx="8508360" cy="800181"/>
            </a:xfrm>
            <a:prstGeom prst="rect">
              <a:avLst/>
            </a:prstGeom>
            <a:noFill/>
          </p:spPr>
          <p:txBody>
            <a:bodyPr wrap="square" lIns="91422" tIns="45711" rIns="91422" bIns="45711" rtlCol="0">
              <a:spAutoFit/>
            </a:bodyPr>
            <a:lstStyle/>
            <a:p>
              <a:pPr lvl="0"/>
              <a:r>
                <a:rPr lang="en-US" sz="2000" b="1" dirty="0">
                  <a:solidFill>
                    <a:srgbClr val="1D4F91"/>
                  </a:solidFill>
                  <a:latin typeface="Zilla Slab" pitchFamily="2" charset="77"/>
                  <a:ea typeface="Zilla Slab" pitchFamily="2" charset="77"/>
                  <a:cs typeface="Lato Regular"/>
                </a:rPr>
                <a:t>Income-based restrictions apply</a:t>
              </a:r>
            </a:p>
          </p:txBody>
        </p:sp>
      </p:grpSp>
    </p:spTree>
    <p:extLst>
      <p:ext uri="{BB962C8B-B14F-4D97-AF65-F5344CB8AC3E}">
        <p14:creationId xmlns:p14="http://schemas.microsoft.com/office/powerpoint/2010/main" val="16841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ROTH IRAS</a:t>
            </a:r>
          </a:p>
        </p:txBody>
      </p:sp>
      <p:sp>
        <p:nvSpPr>
          <p:cNvPr id="5" name="Content Placeholder 4">
            <a:extLst>
              <a:ext uri="{FF2B5EF4-FFF2-40B4-BE49-F238E27FC236}">
                <a16:creationId xmlns:a16="http://schemas.microsoft.com/office/drawing/2014/main" id="{5BE43F68-FB77-0245-9EA7-158197EE5BCB}"/>
              </a:ext>
            </a:extLst>
          </p:cNvPr>
          <p:cNvSpPr>
            <a:spLocks noGrp="1"/>
          </p:cNvSpPr>
          <p:nvPr>
            <p:ph idx="1"/>
          </p:nvPr>
        </p:nvSpPr>
        <p:spPr>
          <a:xfrm>
            <a:off x="838200" y="1597614"/>
            <a:ext cx="9745980" cy="4682700"/>
          </a:xfrm>
        </p:spPr>
        <p:txBody>
          <a:bodyPr>
            <a:noAutofit/>
          </a:bodyPr>
          <a:lstStyle/>
          <a:p>
            <a:pPr>
              <a:spcAft>
                <a:spcPts val="1200"/>
              </a:spcAft>
            </a:pPr>
            <a:r>
              <a:rPr lang="en-US" dirty="0"/>
              <a:t>Relatively new way to save</a:t>
            </a:r>
          </a:p>
          <a:p>
            <a:pPr>
              <a:spcAft>
                <a:spcPts val="1200"/>
              </a:spcAft>
            </a:pPr>
            <a:r>
              <a:rPr lang="en-US" dirty="0"/>
              <a:t>Investments accumulate tax-free</a:t>
            </a:r>
          </a:p>
          <a:p>
            <a:pPr>
              <a:spcAft>
                <a:spcPts val="1200"/>
              </a:spcAft>
            </a:pPr>
            <a:r>
              <a:rPr lang="en-US" dirty="0"/>
              <a:t>Qualified distributions will not be included in income</a:t>
            </a:r>
          </a:p>
          <a:p>
            <a:pPr>
              <a:spcAft>
                <a:spcPts val="1200"/>
              </a:spcAft>
            </a:pPr>
            <a:r>
              <a:rPr lang="en-US" dirty="0"/>
              <a:t>Income limits apply</a:t>
            </a:r>
          </a:p>
          <a:p>
            <a:pPr>
              <a:spcAft>
                <a:spcPts val="1200"/>
              </a:spcAft>
            </a:pPr>
            <a:r>
              <a:rPr lang="en-US" dirty="0"/>
              <a:t>A Roth IRA withdrawal is not taxed if the following criteria is met:</a:t>
            </a:r>
          </a:p>
          <a:p>
            <a:pPr lvl="1">
              <a:spcAft>
                <a:spcPts val="1200"/>
              </a:spcAft>
            </a:pPr>
            <a:r>
              <a:rPr lang="en-US" dirty="0"/>
              <a:t>It’s been five years since first contribution</a:t>
            </a:r>
          </a:p>
          <a:p>
            <a:pPr lvl="1">
              <a:spcAft>
                <a:spcPts val="1200"/>
              </a:spcAft>
            </a:pPr>
            <a:r>
              <a:rPr lang="en-US" dirty="0"/>
              <a:t>The individual has reached age 59½ </a:t>
            </a:r>
          </a:p>
        </p:txBody>
      </p:sp>
    </p:spTree>
    <p:extLst>
      <p:ext uri="{BB962C8B-B14F-4D97-AF65-F5344CB8AC3E}">
        <p14:creationId xmlns:p14="http://schemas.microsoft.com/office/powerpoint/2010/main" val="396511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8C90986F-F729-2B44-9A2D-409C6A604F09}"/>
              </a:ext>
            </a:extLst>
          </p:cNvPr>
          <p:cNvSpPr>
            <a:spLocks noGrp="1"/>
          </p:cNvSpPr>
          <p:nvPr>
            <p:ph type="title"/>
          </p:nvPr>
        </p:nvSpPr>
        <p:spPr/>
        <p:txBody>
          <a:bodyPr>
            <a:normAutofit fontScale="90000"/>
          </a:bodyPr>
          <a:lstStyle/>
          <a:p>
            <a:r>
              <a:rPr lang="en-US" dirty="0"/>
              <a:t>SIX KEYS TO SUCCESSFUL INVESTING </a:t>
            </a:r>
          </a:p>
        </p:txBody>
      </p:sp>
      <p:pic>
        <p:nvPicPr>
          <p:cNvPr id="5" name="Picture Placeholder 4">
            <a:extLst>
              <a:ext uri="{FF2B5EF4-FFF2-40B4-BE49-F238E27FC236}">
                <a16:creationId xmlns:a16="http://schemas.microsoft.com/office/drawing/2014/main" id="{33F41D6B-7778-4382-B8D1-2E3FB6AA963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736" r="24736"/>
          <a:stretch>
            <a:fillRect/>
          </a:stretch>
        </p:blipFill>
        <p:spPr>
          <a:xfrm>
            <a:off x="838200" y="1524000"/>
            <a:ext cx="3527425" cy="4635500"/>
          </a:xfrm>
        </p:spPr>
      </p:pic>
      <p:sp>
        <p:nvSpPr>
          <p:cNvPr id="41" name="Round Same Side Corner Rectangle 40">
            <a:extLst>
              <a:ext uri="{FF2B5EF4-FFF2-40B4-BE49-F238E27FC236}">
                <a16:creationId xmlns:a16="http://schemas.microsoft.com/office/drawing/2014/main" id="{BFA3935E-91CE-D94E-B331-DF4EF3ABB605}"/>
              </a:ext>
            </a:extLst>
          </p:cNvPr>
          <p:cNvSpPr/>
          <p:nvPr/>
        </p:nvSpPr>
        <p:spPr>
          <a:xfrm rot="10800000">
            <a:off x="4925440" y="1444559"/>
            <a:ext cx="45719" cy="569521"/>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050" b="0" i="0" u="none" strike="noStrike" kern="1200" cap="none" spc="0" normalizeH="0" baseline="0" noProof="0" dirty="0">
              <a:ln>
                <a:noFill/>
              </a:ln>
              <a:solidFill>
                <a:srgbClr val="FFFFFF"/>
              </a:solidFill>
              <a:effectLst/>
              <a:uLnTx/>
              <a:uFillTx/>
              <a:latin typeface="Calibri Light"/>
              <a:ea typeface="Zilla Slab" pitchFamily="2" charset="77"/>
              <a:cs typeface="+mn-cs"/>
            </a:endParaRPr>
          </a:p>
        </p:txBody>
      </p:sp>
      <p:sp>
        <p:nvSpPr>
          <p:cNvPr id="42" name="TextBox 41">
            <a:extLst>
              <a:ext uri="{FF2B5EF4-FFF2-40B4-BE49-F238E27FC236}">
                <a16:creationId xmlns:a16="http://schemas.microsoft.com/office/drawing/2014/main" id="{CFEC54BF-33B8-2748-BC6C-223AC3455CA6}"/>
              </a:ext>
            </a:extLst>
          </p:cNvPr>
          <p:cNvSpPr txBox="1"/>
          <p:nvPr/>
        </p:nvSpPr>
        <p:spPr>
          <a:xfrm>
            <a:off x="4421044" y="1321882"/>
            <a:ext cx="520032" cy="923340"/>
          </a:xfrm>
          <a:prstGeom prst="rect">
            <a:avLst/>
          </a:prstGeom>
          <a:noFill/>
        </p:spPr>
        <p:txBody>
          <a:bodyPr wrap="square" lIns="182889" tIns="91445" rIns="182889" bIns="9144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4800" b="1" i="0" u="none" strike="noStrike" kern="1200" cap="none" spc="0" normalizeH="0" baseline="0" noProof="0" dirty="0">
                <a:ln>
                  <a:noFill/>
                </a:ln>
                <a:solidFill>
                  <a:srgbClr val="1D4F91"/>
                </a:solidFill>
                <a:effectLst/>
                <a:uLnTx/>
                <a:uFillTx/>
                <a:latin typeface="Saira ExtraCondensed Medium" pitchFamily="2" charset="77"/>
                <a:ea typeface="Zilla Slab" pitchFamily="2" charset="77"/>
                <a:cs typeface="Lato Regular"/>
              </a:rPr>
              <a:t>1</a:t>
            </a:r>
          </a:p>
        </p:txBody>
      </p:sp>
      <p:sp>
        <p:nvSpPr>
          <p:cNvPr id="51" name="TextBox 50">
            <a:extLst>
              <a:ext uri="{FF2B5EF4-FFF2-40B4-BE49-F238E27FC236}">
                <a16:creationId xmlns:a16="http://schemas.microsoft.com/office/drawing/2014/main" id="{E0450594-8896-C144-962D-4685B2CAF59B}"/>
              </a:ext>
            </a:extLst>
          </p:cNvPr>
          <p:cNvSpPr txBox="1"/>
          <p:nvPr/>
        </p:nvSpPr>
        <p:spPr>
          <a:xfrm>
            <a:off x="4398646" y="2152584"/>
            <a:ext cx="595374" cy="923340"/>
          </a:xfrm>
          <a:prstGeom prst="rect">
            <a:avLst/>
          </a:prstGeom>
          <a:noFill/>
        </p:spPr>
        <p:txBody>
          <a:bodyPr wrap="none" lIns="182889" tIns="91445" rIns="182889" bIns="9144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4800" b="1" i="0" u="none" strike="noStrike" kern="1200" cap="none" spc="0" normalizeH="0" baseline="0" noProof="0" dirty="0">
                <a:ln>
                  <a:noFill/>
                </a:ln>
                <a:solidFill>
                  <a:srgbClr val="1D4F91"/>
                </a:solidFill>
                <a:effectLst/>
                <a:uLnTx/>
                <a:uFillTx/>
                <a:latin typeface="Saira ExtraCondensed Medium" pitchFamily="2" charset="77"/>
                <a:ea typeface="Zilla Slab" pitchFamily="2" charset="77"/>
                <a:cs typeface="Lato Regular"/>
              </a:rPr>
              <a:t>2</a:t>
            </a:r>
          </a:p>
        </p:txBody>
      </p:sp>
      <p:sp>
        <p:nvSpPr>
          <p:cNvPr id="20" name="TextBox 19">
            <a:extLst>
              <a:ext uri="{FF2B5EF4-FFF2-40B4-BE49-F238E27FC236}">
                <a16:creationId xmlns:a16="http://schemas.microsoft.com/office/drawing/2014/main" id="{534D08F8-189D-4F6A-911F-F4284298705A}"/>
              </a:ext>
            </a:extLst>
          </p:cNvPr>
          <p:cNvSpPr txBox="1"/>
          <p:nvPr/>
        </p:nvSpPr>
        <p:spPr>
          <a:xfrm>
            <a:off x="4963474" y="1468813"/>
            <a:ext cx="6158290" cy="498562"/>
          </a:xfrm>
          <a:prstGeom prst="rect">
            <a:avLst/>
          </a:prstGeom>
          <a:noFill/>
        </p:spPr>
        <p:txBody>
          <a:bodyPr wrap="square" lIns="219419" tIns="109710" rIns="219419" bIns="109710" rtlCol="0">
            <a:spAutoFit/>
          </a:bodyPr>
          <a:lstStyle/>
          <a:p>
            <a:pPr lvl="0" algn="just"/>
            <a:r>
              <a:rPr lang="en-US" dirty="0">
                <a:solidFill>
                  <a:srgbClr val="1D4F91"/>
                </a:solidFill>
                <a:latin typeface="Zilla Slab" pitchFamily="2" charset="77"/>
                <a:ea typeface="Zilla Slab" pitchFamily="2" charset="77"/>
                <a:cs typeface="Calibri Light"/>
              </a:rPr>
              <a:t>Long-term compounding</a:t>
            </a:r>
          </a:p>
        </p:txBody>
      </p:sp>
      <p:sp>
        <p:nvSpPr>
          <p:cNvPr id="22" name="Round Same Side Corner Rectangle 40">
            <a:extLst>
              <a:ext uri="{FF2B5EF4-FFF2-40B4-BE49-F238E27FC236}">
                <a16:creationId xmlns:a16="http://schemas.microsoft.com/office/drawing/2014/main" id="{C202F8D5-AE55-4CD7-AAFD-BE4662DD48C1}"/>
              </a:ext>
            </a:extLst>
          </p:cNvPr>
          <p:cNvSpPr/>
          <p:nvPr/>
        </p:nvSpPr>
        <p:spPr>
          <a:xfrm rot="10800000">
            <a:off x="4925440" y="2251776"/>
            <a:ext cx="45719" cy="569521"/>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050" b="0" i="0" u="none" strike="noStrike" kern="1200" cap="none" spc="0" normalizeH="0" baseline="0" noProof="0" dirty="0">
              <a:ln>
                <a:noFill/>
              </a:ln>
              <a:solidFill>
                <a:srgbClr val="FFFFFF"/>
              </a:solidFill>
              <a:effectLst/>
              <a:uLnTx/>
              <a:uFillTx/>
              <a:latin typeface="Calibri Light"/>
              <a:ea typeface="Zilla Slab" pitchFamily="2" charset="77"/>
              <a:cs typeface="+mn-cs"/>
            </a:endParaRPr>
          </a:p>
        </p:txBody>
      </p:sp>
      <p:sp>
        <p:nvSpPr>
          <p:cNvPr id="23" name="TextBox 22">
            <a:extLst>
              <a:ext uri="{FF2B5EF4-FFF2-40B4-BE49-F238E27FC236}">
                <a16:creationId xmlns:a16="http://schemas.microsoft.com/office/drawing/2014/main" id="{455B2651-DD8B-403A-A0EA-FCAF0F983BB3}"/>
              </a:ext>
            </a:extLst>
          </p:cNvPr>
          <p:cNvSpPr txBox="1"/>
          <p:nvPr/>
        </p:nvSpPr>
        <p:spPr>
          <a:xfrm>
            <a:off x="4948298" y="2909060"/>
            <a:ext cx="6158290" cy="775561"/>
          </a:xfrm>
          <a:prstGeom prst="rect">
            <a:avLst/>
          </a:prstGeom>
          <a:noFill/>
        </p:spPr>
        <p:txBody>
          <a:bodyPr wrap="square" lIns="219419" tIns="109710" rIns="219419" bIns="109710" rtlCol="0">
            <a:spAutoFit/>
          </a:bodyPr>
          <a:lstStyle/>
          <a:p>
            <a:pPr lvl="0" algn="just"/>
            <a:r>
              <a:rPr lang="en-US" dirty="0">
                <a:solidFill>
                  <a:srgbClr val="1D4F91"/>
                </a:solidFill>
                <a:latin typeface="Zilla Slab" pitchFamily="2" charset="77"/>
                <a:ea typeface="Zilla Slab" pitchFamily="2" charset="77"/>
                <a:cs typeface="Calibri Light"/>
              </a:rPr>
              <a:t>Asset allocation – spread investment dollars over several asset classes</a:t>
            </a:r>
          </a:p>
        </p:txBody>
      </p:sp>
      <p:sp>
        <p:nvSpPr>
          <p:cNvPr id="24" name="TextBox 23">
            <a:extLst>
              <a:ext uri="{FF2B5EF4-FFF2-40B4-BE49-F238E27FC236}">
                <a16:creationId xmlns:a16="http://schemas.microsoft.com/office/drawing/2014/main" id="{D2138A2A-C4A1-4078-BE93-7E49CD62FB27}"/>
              </a:ext>
            </a:extLst>
          </p:cNvPr>
          <p:cNvSpPr txBox="1"/>
          <p:nvPr/>
        </p:nvSpPr>
        <p:spPr>
          <a:xfrm>
            <a:off x="4421044" y="2920490"/>
            <a:ext cx="585756" cy="923340"/>
          </a:xfrm>
          <a:prstGeom prst="rect">
            <a:avLst/>
          </a:prstGeom>
          <a:noFill/>
        </p:spPr>
        <p:txBody>
          <a:bodyPr wrap="none" lIns="182889" tIns="91445" rIns="182889" bIns="9144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rgbClr val="1D4F91"/>
                </a:solidFill>
                <a:latin typeface="Saira ExtraCondensed Medium" pitchFamily="2" charset="77"/>
                <a:ea typeface="Zilla Slab" pitchFamily="2" charset="77"/>
                <a:cs typeface="Lato Regular"/>
              </a:rPr>
              <a:t>3</a:t>
            </a:r>
            <a:endParaRPr kumimoji="0" lang="id-ID" sz="4800" b="1" i="0" u="none" strike="noStrike" kern="1200" cap="none" spc="0" normalizeH="0" baseline="0" noProof="0" dirty="0">
              <a:ln>
                <a:noFill/>
              </a:ln>
              <a:solidFill>
                <a:srgbClr val="1D4F91"/>
              </a:solidFill>
              <a:effectLst/>
              <a:uLnTx/>
              <a:uFillTx/>
              <a:latin typeface="Saira ExtraCondensed Medium" pitchFamily="2" charset="77"/>
              <a:ea typeface="Zilla Slab" pitchFamily="2" charset="77"/>
              <a:cs typeface="Lato Regular"/>
            </a:endParaRPr>
          </a:p>
        </p:txBody>
      </p:sp>
      <p:sp>
        <p:nvSpPr>
          <p:cNvPr id="25" name="Round Same Side Corner Rectangle 40">
            <a:extLst>
              <a:ext uri="{FF2B5EF4-FFF2-40B4-BE49-F238E27FC236}">
                <a16:creationId xmlns:a16="http://schemas.microsoft.com/office/drawing/2014/main" id="{0872B910-80FE-48FA-A223-74DA7C281B7A}"/>
              </a:ext>
            </a:extLst>
          </p:cNvPr>
          <p:cNvSpPr/>
          <p:nvPr/>
        </p:nvSpPr>
        <p:spPr>
          <a:xfrm rot="10800000">
            <a:off x="4929646" y="3040123"/>
            <a:ext cx="45719" cy="569521"/>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050" b="0" i="0" u="none" strike="noStrike" kern="1200" cap="none" spc="0" normalizeH="0" baseline="0" noProof="0" dirty="0">
              <a:ln>
                <a:noFill/>
              </a:ln>
              <a:solidFill>
                <a:srgbClr val="FFFFFF"/>
              </a:solidFill>
              <a:effectLst/>
              <a:uLnTx/>
              <a:uFillTx/>
              <a:latin typeface="Calibri Light"/>
              <a:ea typeface="Zilla Slab" pitchFamily="2" charset="77"/>
              <a:cs typeface="+mn-cs"/>
            </a:endParaRPr>
          </a:p>
        </p:txBody>
      </p:sp>
      <p:sp>
        <p:nvSpPr>
          <p:cNvPr id="26" name="TextBox 25">
            <a:extLst>
              <a:ext uri="{FF2B5EF4-FFF2-40B4-BE49-F238E27FC236}">
                <a16:creationId xmlns:a16="http://schemas.microsoft.com/office/drawing/2014/main" id="{1020F21D-2DAD-4081-9C52-F1BD41EF0C2A}"/>
              </a:ext>
            </a:extLst>
          </p:cNvPr>
          <p:cNvSpPr txBox="1"/>
          <p:nvPr/>
        </p:nvSpPr>
        <p:spPr>
          <a:xfrm>
            <a:off x="4971158" y="2283424"/>
            <a:ext cx="6158290" cy="498562"/>
          </a:xfrm>
          <a:prstGeom prst="rect">
            <a:avLst/>
          </a:prstGeom>
          <a:noFill/>
        </p:spPr>
        <p:txBody>
          <a:bodyPr wrap="square" lIns="219419" tIns="109710" rIns="219419" bIns="109710" rtlCol="0">
            <a:spAutoFit/>
          </a:bodyPr>
          <a:lstStyle/>
          <a:p>
            <a:pPr lvl="0" algn="just"/>
            <a:r>
              <a:rPr lang="en-US" dirty="0">
                <a:solidFill>
                  <a:srgbClr val="1D4F91"/>
                </a:solidFill>
                <a:latin typeface="Zilla Slab" pitchFamily="2" charset="77"/>
                <a:ea typeface="Zilla Slab" pitchFamily="2" charset="77"/>
                <a:cs typeface="Calibri Light"/>
              </a:rPr>
              <a:t>Ride out market volatility</a:t>
            </a:r>
          </a:p>
        </p:txBody>
      </p:sp>
      <p:sp>
        <p:nvSpPr>
          <p:cNvPr id="27" name="TextBox 26">
            <a:extLst>
              <a:ext uri="{FF2B5EF4-FFF2-40B4-BE49-F238E27FC236}">
                <a16:creationId xmlns:a16="http://schemas.microsoft.com/office/drawing/2014/main" id="{3EA1054A-8B2F-4874-8606-E96B3AE3A7F4}"/>
              </a:ext>
            </a:extLst>
          </p:cNvPr>
          <p:cNvSpPr txBox="1"/>
          <p:nvPr/>
        </p:nvSpPr>
        <p:spPr>
          <a:xfrm>
            <a:off x="4421044" y="3729278"/>
            <a:ext cx="608198" cy="923340"/>
          </a:xfrm>
          <a:prstGeom prst="rect">
            <a:avLst/>
          </a:prstGeom>
          <a:noFill/>
        </p:spPr>
        <p:txBody>
          <a:bodyPr wrap="none" lIns="182889" tIns="91445" rIns="182889" bIns="9144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noProof="0" dirty="0">
                <a:solidFill>
                  <a:srgbClr val="1D4F91"/>
                </a:solidFill>
                <a:latin typeface="Saira ExtraCondensed Medium" pitchFamily="2" charset="77"/>
                <a:ea typeface="Zilla Slab" pitchFamily="2" charset="77"/>
                <a:cs typeface="Lato Regular"/>
              </a:rPr>
              <a:t>4</a:t>
            </a:r>
            <a:endParaRPr kumimoji="0" lang="id-ID" sz="4800" b="1" i="0" u="none" strike="noStrike" kern="1200" cap="none" spc="0" normalizeH="0" baseline="0" noProof="0" dirty="0">
              <a:ln>
                <a:noFill/>
              </a:ln>
              <a:solidFill>
                <a:srgbClr val="1D4F91"/>
              </a:solidFill>
              <a:effectLst/>
              <a:uLnTx/>
              <a:uFillTx/>
              <a:latin typeface="Saira ExtraCondensed Medium" pitchFamily="2" charset="77"/>
              <a:ea typeface="Zilla Slab" pitchFamily="2" charset="77"/>
              <a:cs typeface="Lato Regular"/>
            </a:endParaRPr>
          </a:p>
        </p:txBody>
      </p:sp>
      <p:sp>
        <p:nvSpPr>
          <p:cNvPr id="28" name="Round Same Side Corner Rectangle 40">
            <a:extLst>
              <a:ext uri="{FF2B5EF4-FFF2-40B4-BE49-F238E27FC236}">
                <a16:creationId xmlns:a16="http://schemas.microsoft.com/office/drawing/2014/main" id="{1CDD281E-12F2-483B-A391-C52D585D4045}"/>
              </a:ext>
            </a:extLst>
          </p:cNvPr>
          <p:cNvSpPr/>
          <p:nvPr/>
        </p:nvSpPr>
        <p:spPr>
          <a:xfrm rot="10800000">
            <a:off x="4925439" y="3853912"/>
            <a:ext cx="45719" cy="569521"/>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050" b="0" i="0" u="none" strike="noStrike" kern="1200" cap="none" spc="0" normalizeH="0" baseline="0" noProof="0" dirty="0">
              <a:ln>
                <a:noFill/>
              </a:ln>
              <a:solidFill>
                <a:srgbClr val="FFFFFF"/>
              </a:solidFill>
              <a:effectLst/>
              <a:uLnTx/>
              <a:uFillTx/>
              <a:latin typeface="Calibri Light"/>
              <a:ea typeface="Zilla Slab" pitchFamily="2" charset="77"/>
              <a:cs typeface="+mn-cs"/>
            </a:endParaRPr>
          </a:p>
        </p:txBody>
      </p:sp>
      <p:sp>
        <p:nvSpPr>
          <p:cNvPr id="29" name="TextBox 28">
            <a:extLst>
              <a:ext uri="{FF2B5EF4-FFF2-40B4-BE49-F238E27FC236}">
                <a16:creationId xmlns:a16="http://schemas.microsoft.com/office/drawing/2014/main" id="{9903DB22-BEDB-40F9-9383-377A15623C99}"/>
              </a:ext>
            </a:extLst>
          </p:cNvPr>
          <p:cNvSpPr txBox="1"/>
          <p:nvPr/>
        </p:nvSpPr>
        <p:spPr>
          <a:xfrm>
            <a:off x="4941076" y="3743537"/>
            <a:ext cx="6557504" cy="775561"/>
          </a:xfrm>
          <a:prstGeom prst="rect">
            <a:avLst/>
          </a:prstGeom>
          <a:noFill/>
        </p:spPr>
        <p:txBody>
          <a:bodyPr wrap="square" lIns="219419" tIns="109710" rIns="219419" bIns="109710" rtlCol="0">
            <a:spAutoFit/>
          </a:bodyPr>
          <a:lstStyle/>
          <a:p>
            <a:pPr lvl="0"/>
            <a:r>
              <a:rPr lang="en-US" dirty="0">
                <a:solidFill>
                  <a:srgbClr val="1D4F91"/>
                </a:solidFill>
                <a:latin typeface="Zilla Slab" pitchFamily="2" charset="77"/>
                <a:ea typeface="Zilla Slab" pitchFamily="2" charset="77"/>
                <a:cs typeface="Calibri Light"/>
              </a:rPr>
              <a:t>Mix of asset classes you own is a large factor in determining your overall investment portfolio performance</a:t>
            </a:r>
          </a:p>
        </p:txBody>
      </p:sp>
      <p:sp>
        <p:nvSpPr>
          <p:cNvPr id="30" name="TextBox 29">
            <a:extLst>
              <a:ext uri="{FF2B5EF4-FFF2-40B4-BE49-F238E27FC236}">
                <a16:creationId xmlns:a16="http://schemas.microsoft.com/office/drawing/2014/main" id="{FDB1BDEC-D985-4ECD-8E95-9FFEF690700C}"/>
              </a:ext>
            </a:extLst>
          </p:cNvPr>
          <p:cNvSpPr txBox="1"/>
          <p:nvPr/>
        </p:nvSpPr>
        <p:spPr>
          <a:xfrm>
            <a:off x="4421044" y="4538116"/>
            <a:ext cx="595374" cy="923340"/>
          </a:xfrm>
          <a:prstGeom prst="rect">
            <a:avLst/>
          </a:prstGeom>
          <a:noFill/>
        </p:spPr>
        <p:txBody>
          <a:bodyPr wrap="none" lIns="182889" tIns="91445" rIns="182889" bIns="9144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rgbClr val="1D4F91"/>
                </a:solidFill>
                <a:latin typeface="Saira ExtraCondensed Medium" pitchFamily="2" charset="77"/>
                <a:ea typeface="Zilla Slab" pitchFamily="2" charset="77"/>
                <a:cs typeface="Lato Regular"/>
              </a:rPr>
              <a:t>5</a:t>
            </a:r>
            <a:endParaRPr kumimoji="0" lang="id-ID" sz="4800" b="1" i="0" u="none" strike="noStrike" kern="1200" cap="none" spc="0" normalizeH="0" baseline="0" noProof="0" dirty="0">
              <a:ln>
                <a:noFill/>
              </a:ln>
              <a:solidFill>
                <a:srgbClr val="1D4F91"/>
              </a:solidFill>
              <a:effectLst/>
              <a:uLnTx/>
              <a:uFillTx/>
              <a:latin typeface="Saira ExtraCondensed Medium" pitchFamily="2" charset="77"/>
              <a:ea typeface="Zilla Slab" pitchFamily="2" charset="77"/>
              <a:cs typeface="Lato Regular"/>
            </a:endParaRPr>
          </a:p>
        </p:txBody>
      </p:sp>
      <p:sp>
        <p:nvSpPr>
          <p:cNvPr id="31" name="Round Same Side Corner Rectangle 40">
            <a:extLst>
              <a:ext uri="{FF2B5EF4-FFF2-40B4-BE49-F238E27FC236}">
                <a16:creationId xmlns:a16="http://schemas.microsoft.com/office/drawing/2014/main" id="{141766DD-CEF1-426D-8C18-BD4B78767722}"/>
              </a:ext>
            </a:extLst>
          </p:cNvPr>
          <p:cNvSpPr/>
          <p:nvPr/>
        </p:nvSpPr>
        <p:spPr>
          <a:xfrm rot="10800000">
            <a:off x="4925439" y="4669217"/>
            <a:ext cx="45719" cy="569521"/>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050" b="0" i="0" u="none" strike="noStrike" kern="1200" cap="none" spc="0" normalizeH="0" baseline="0" noProof="0" dirty="0">
              <a:ln>
                <a:noFill/>
              </a:ln>
              <a:solidFill>
                <a:srgbClr val="FFFFFF"/>
              </a:solidFill>
              <a:effectLst/>
              <a:uLnTx/>
              <a:uFillTx/>
              <a:latin typeface="Calibri Light"/>
              <a:ea typeface="Zilla Slab" pitchFamily="2" charset="77"/>
              <a:cs typeface="+mn-cs"/>
            </a:endParaRPr>
          </a:p>
        </p:txBody>
      </p:sp>
      <p:sp>
        <p:nvSpPr>
          <p:cNvPr id="32" name="TextBox 31">
            <a:extLst>
              <a:ext uri="{FF2B5EF4-FFF2-40B4-BE49-F238E27FC236}">
                <a16:creationId xmlns:a16="http://schemas.microsoft.com/office/drawing/2014/main" id="{E14301B5-30C9-4036-85A7-E2EBD831E922}"/>
              </a:ext>
            </a:extLst>
          </p:cNvPr>
          <p:cNvSpPr txBox="1"/>
          <p:nvPr/>
        </p:nvSpPr>
        <p:spPr>
          <a:xfrm>
            <a:off x="4948298" y="4691859"/>
            <a:ext cx="6158290" cy="498562"/>
          </a:xfrm>
          <a:prstGeom prst="rect">
            <a:avLst/>
          </a:prstGeom>
          <a:noFill/>
        </p:spPr>
        <p:txBody>
          <a:bodyPr wrap="square" lIns="219419" tIns="109710" rIns="219419" bIns="109710" rtlCol="0">
            <a:spAutoFit/>
          </a:bodyPr>
          <a:lstStyle/>
          <a:p>
            <a:pPr lvl="0" algn="just"/>
            <a:r>
              <a:rPr lang="en-US" dirty="0">
                <a:solidFill>
                  <a:srgbClr val="1D4F91"/>
                </a:solidFill>
                <a:latin typeface="Zilla Slab" pitchFamily="2" charset="77"/>
                <a:ea typeface="Zilla Slab" pitchFamily="2" charset="77"/>
                <a:cs typeface="Calibri Light"/>
              </a:rPr>
              <a:t>Consider liquidity in your investment choices</a:t>
            </a:r>
          </a:p>
        </p:txBody>
      </p:sp>
      <p:sp>
        <p:nvSpPr>
          <p:cNvPr id="33" name="TextBox 32">
            <a:extLst>
              <a:ext uri="{FF2B5EF4-FFF2-40B4-BE49-F238E27FC236}">
                <a16:creationId xmlns:a16="http://schemas.microsoft.com/office/drawing/2014/main" id="{F4506C73-03D4-41F3-9A24-3BCD8D5772A1}"/>
              </a:ext>
            </a:extLst>
          </p:cNvPr>
          <p:cNvSpPr txBox="1"/>
          <p:nvPr/>
        </p:nvSpPr>
        <p:spPr>
          <a:xfrm>
            <a:off x="4421044" y="5372276"/>
            <a:ext cx="609800" cy="923340"/>
          </a:xfrm>
          <a:prstGeom prst="rect">
            <a:avLst/>
          </a:prstGeom>
          <a:noFill/>
        </p:spPr>
        <p:txBody>
          <a:bodyPr wrap="none" lIns="182889" tIns="91445" rIns="182889" bIns="9144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rgbClr val="1D4F91"/>
                </a:solidFill>
                <a:latin typeface="Saira ExtraCondensed Medium" pitchFamily="2" charset="77"/>
                <a:ea typeface="Zilla Slab" pitchFamily="2" charset="77"/>
                <a:cs typeface="Lato Regular"/>
              </a:rPr>
              <a:t>6</a:t>
            </a:r>
            <a:endParaRPr kumimoji="0" lang="id-ID" sz="4800" b="1" i="0" u="none" strike="noStrike" kern="1200" cap="none" spc="0" normalizeH="0" baseline="0" noProof="0" dirty="0">
              <a:ln>
                <a:noFill/>
              </a:ln>
              <a:solidFill>
                <a:srgbClr val="1D4F91"/>
              </a:solidFill>
              <a:effectLst/>
              <a:uLnTx/>
              <a:uFillTx/>
              <a:latin typeface="Saira ExtraCondensed Medium" pitchFamily="2" charset="77"/>
              <a:ea typeface="Zilla Slab" pitchFamily="2" charset="77"/>
              <a:cs typeface="Lato Regular"/>
            </a:endParaRPr>
          </a:p>
        </p:txBody>
      </p:sp>
      <p:sp>
        <p:nvSpPr>
          <p:cNvPr id="34" name="Round Same Side Corner Rectangle 40">
            <a:extLst>
              <a:ext uri="{FF2B5EF4-FFF2-40B4-BE49-F238E27FC236}">
                <a16:creationId xmlns:a16="http://schemas.microsoft.com/office/drawing/2014/main" id="{40890892-9DBB-41BF-A2A4-DF017BF43159}"/>
              </a:ext>
            </a:extLst>
          </p:cNvPr>
          <p:cNvSpPr/>
          <p:nvPr/>
        </p:nvSpPr>
        <p:spPr>
          <a:xfrm rot="10800000">
            <a:off x="4941076" y="5487789"/>
            <a:ext cx="45719" cy="569521"/>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050" b="0" i="0" u="none" strike="noStrike" kern="1200" cap="none" spc="0" normalizeH="0" baseline="0" noProof="0" dirty="0">
              <a:ln>
                <a:noFill/>
              </a:ln>
              <a:solidFill>
                <a:srgbClr val="FFFFFF"/>
              </a:solidFill>
              <a:effectLst/>
              <a:uLnTx/>
              <a:uFillTx/>
              <a:latin typeface="Calibri Light"/>
              <a:ea typeface="Zilla Slab" pitchFamily="2" charset="77"/>
              <a:cs typeface="+mn-cs"/>
            </a:endParaRPr>
          </a:p>
        </p:txBody>
      </p:sp>
      <p:sp>
        <p:nvSpPr>
          <p:cNvPr id="35" name="TextBox 34">
            <a:extLst>
              <a:ext uri="{FF2B5EF4-FFF2-40B4-BE49-F238E27FC236}">
                <a16:creationId xmlns:a16="http://schemas.microsoft.com/office/drawing/2014/main" id="{27F7182A-AD54-4F77-8A0F-E0899B42B95D}"/>
              </a:ext>
            </a:extLst>
          </p:cNvPr>
          <p:cNvSpPr txBox="1"/>
          <p:nvPr/>
        </p:nvSpPr>
        <p:spPr>
          <a:xfrm>
            <a:off x="4963935" y="5500697"/>
            <a:ext cx="6158290" cy="498562"/>
          </a:xfrm>
          <a:prstGeom prst="rect">
            <a:avLst/>
          </a:prstGeom>
          <a:noFill/>
        </p:spPr>
        <p:txBody>
          <a:bodyPr wrap="square" lIns="219419" tIns="109710" rIns="219419" bIns="109710" rtlCol="0">
            <a:spAutoFit/>
          </a:bodyPr>
          <a:lstStyle/>
          <a:p>
            <a:pPr lvl="0" algn="just"/>
            <a:r>
              <a:rPr lang="en-US" dirty="0">
                <a:solidFill>
                  <a:srgbClr val="1D4F91"/>
                </a:solidFill>
                <a:latin typeface="Zilla Slab" pitchFamily="2" charset="77"/>
                <a:ea typeface="Zilla Slab" pitchFamily="2" charset="77"/>
                <a:cs typeface="Calibri Light"/>
              </a:rPr>
              <a:t>Dollar cost averaging </a:t>
            </a:r>
          </a:p>
        </p:txBody>
      </p:sp>
    </p:spTree>
    <p:extLst>
      <p:ext uri="{BB962C8B-B14F-4D97-AF65-F5344CB8AC3E}">
        <p14:creationId xmlns:p14="http://schemas.microsoft.com/office/powerpoint/2010/main" val="251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childTnLst>
                          </p:cTn>
                        </p:par>
                        <p:par>
                          <p:cTn id="62" fill="hold">
                            <p:stCondLst>
                              <p:cond delay="45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par>
                          <p:cTn id="75" fill="hold">
                            <p:stCondLst>
                              <p:cond delay="5500"/>
                            </p:stCondLst>
                            <p:childTnLst>
                              <p:par>
                                <p:cTn id="76" presetID="10"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51" grpId="0"/>
      <p:bldP spid="20" grpId="0"/>
      <p:bldP spid="22" grpId="0" animBg="1"/>
      <p:bldP spid="23" grpId="0"/>
      <p:bldP spid="24" grpId="0"/>
      <p:bldP spid="25" grpId="0" animBg="1"/>
      <p:bldP spid="26" grpId="0"/>
      <p:bldP spid="27" grpId="0"/>
      <p:bldP spid="28" grpId="0" animBg="1"/>
      <p:bldP spid="29" grpId="0"/>
      <p:bldP spid="30" grpId="0"/>
      <p:bldP spid="31" grpId="0" animBg="1"/>
      <p:bldP spid="32" grpId="0"/>
      <p:bldP spid="33" grpId="0"/>
      <p:bldP spid="34"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2010215" y="1702025"/>
            <a:ext cx="1834377" cy="1834139"/>
            <a:chOff x="1119258" y="2257147"/>
            <a:chExt cx="1868076" cy="1868076"/>
          </a:xfrm>
          <a:solidFill>
            <a:srgbClr val="00816D"/>
          </a:solidFill>
        </p:grpSpPr>
        <p:sp>
          <p:nvSpPr>
            <p:cNvPr id="48" name="Oval 5"/>
            <p:cNvSpPr>
              <a:spLocks noChangeArrowheads="1"/>
            </p:cNvSpPr>
            <p:nvPr/>
          </p:nvSpPr>
          <p:spPr bwMode="auto">
            <a:xfrm>
              <a:off x="1292880" y="2430769"/>
              <a:ext cx="1521933" cy="1521933"/>
            </a:xfrm>
            <a:prstGeom prst="ellipse">
              <a:avLst/>
            </a:pr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49" name="Group 48"/>
            <p:cNvGrpSpPr/>
            <p:nvPr/>
          </p:nvGrpSpPr>
          <p:grpSpPr>
            <a:xfrm>
              <a:off x="1119258" y="2257147"/>
              <a:ext cx="1868076" cy="1868076"/>
              <a:chOff x="1119258" y="2257147"/>
              <a:chExt cx="1868076" cy="1868076"/>
            </a:xfrm>
            <a:grpFill/>
          </p:grpSpPr>
          <p:sp>
            <p:nvSpPr>
              <p:cNvPr id="50" name="Freeform 6"/>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1" name="Freeform 7"/>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2" name="Freeform 8"/>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3" name="Freeform 9"/>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4" name="Freeform 10"/>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5" name="Freeform 11"/>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6" name="Freeform 12"/>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7"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8" name="Freeform 14"/>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9"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0"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1"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63" name="Group 62"/>
          <p:cNvGrpSpPr/>
          <p:nvPr/>
        </p:nvGrpSpPr>
        <p:grpSpPr>
          <a:xfrm>
            <a:off x="4160024" y="1702025"/>
            <a:ext cx="1834377" cy="1834139"/>
            <a:chOff x="1119258" y="2257147"/>
            <a:chExt cx="1868076" cy="1868076"/>
          </a:xfrm>
          <a:solidFill>
            <a:schemeClr val="accent3"/>
          </a:solidFill>
        </p:grpSpPr>
        <p:grpSp>
          <p:nvGrpSpPr>
            <p:cNvPr id="65" name="Group 64"/>
            <p:cNvGrpSpPr/>
            <p:nvPr/>
          </p:nvGrpSpPr>
          <p:grpSpPr>
            <a:xfrm>
              <a:off x="1119258" y="2257147"/>
              <a:ext cx="1868076" cy="1868076"/>
              <a:chOff x="1119258" y="2257147"/>
              <a:chExt cx="1868076" cy="1868076"/>
            </a:xfrm>
            <a:grpFill/>
          </p:grpSpPr>
          <p:sp>
            <p:nvSpPr>
              <p:cNvPr id="66" name="Freeform 6"/>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7" name="Freeform 7"/>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8" name="Freeform 8"/>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9" name="Freeform 9"/>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0" name="Freeform 10"/>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1" name="Freeform 11"/>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2" name="Freeform 12"/>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3"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4" name="Freeform 14"/>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5"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6"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7"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sp>
          <p:nvSpPr>
            <p:cNvPr id="64" name="Oval 5"/>
            <p:cNvSpPr>
              <a:spLocks noChangeArrowheads="1"/>
            </p:cNvSpPr>
            <p:nvPr/>
          </p:nvSpPr>
          <p:spPr bwMode="auto">
            <a:xfrm>
              <a:off x="1292880" y="2430769"/>
              <a:ext cx="1521933" cy="1521933"/>
            </a:xfrm>
            <a:prstGeom prst="ellipse">
              <a:avLst/>
            </a:pr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srgbClr val="1D4F91"/>
                </a:solidFill>
                <a:effectLst/>
                <a:uLnTx/>
                <a:uFillTx/>
                <a:latin typeface="Calibri" panose="020F0502020204030204"/>
                <a:ea typeface="+mn-ea"/>
                <a:cs typeface="+mn-cs"/>
              </a:endParaRPr>
            </a:p>
          </p:txBody>
        </p:sp>
      </p:grpSp>
      <p:grpSp>
        <p:nvGrpSpPr>
          <p:cNvPr id="78" name="Group 77"/>
          <p:cNvGrpSpPr/>
          <p:nvPr/>
        </p:nvGrpSpPr>
        <p:grpSpPr>
          <a:xfrm>
            <a:off x="6293624" y="1702025"/>
            <a:ext cx="1834377" cy="1834139"/>
            <a:chOff x="1119258" y="2257147"/>
            <a:chExt cx="1868076" cy="1868076"/>
          </a:xfrm>
          <a:solidFill>
            <a:srgbClr val="00816D"/>
          </a:solidFill>
        </p:grpSpPr>
        <p:sp>
          <p:nvSpPr>
            <p:cNvPr id="79" name="Oval 5"/>
            <p:cNvSpPr>
              <a:spLocks noChangeArrowheads="1"/>
            </p:cNvSpPr>
            <p:nvPr/>
          </p:nvSpPr>
          <p:spPr bwMode="auto">
            <a:xfrm>
              <a:off x="1292880" y="2430769"/>
              <a:ext cx="1521933" cy="1521933"/>
            </a:xfrm>
            <a:prstGeom prst="ellipse">
              <a:avLst/>
            </a:pr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80" name="Group 79"/>
            <p:cNvGrpSpPr/>
            <p:nvPr/>
          </p:nvGrpSpPr>
          <p:grpSpPr>
            <a:xfrm>
              <a:off x="1119258" y="2257147"/>
              <a:ext cx="1868076" cy="1868076"/>
              <a:chOff x="1119258" y="2257147"/>
              <a:chExt cx="1868076" cy="1868076"/>
            </a:xfrm>
            <a:grpFill/>
          </p:grpSpPr>
          <p:sp>
            <p:nvSpPr>
              <p:cNvPr id="81" name="Freeform 6"/>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2" name="Freeform 7"/>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3" name="Freeform 8"/>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4" name="Freeform 9"/>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5" name="Freeform 10"/>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6" name="Freeform 11"/>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7" name="Freeform 12"/>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8"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89" name="Freeform 14"/>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90"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91"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92"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93" name="Group 92"/>
          <p:cNvGrpSpPr/>
          <p:nvPr/>
        </p:nvGrpSpPr>
        <p:grpSpPr>
          <a:xfrm>
            <a:off x="8528824" y="1702025"/>
            <a:ext cx="1834377" cy="1834139"/>
            <a:chOff x="1119258" y="2257147"/>
            <a:chExt cx="1868076" cy="1868076"/>
          </a:xfrm>
          <a:solidFill>
            <a:srgbClr val="00816D"/>
          </a:solidFill>
        </p:grpSpPr>
        <p:sp>
          <p:nvSpPr>
            <p:cNvPr id="94" name="Oval 5"/>
            <p:cNvSpPr>
              <a:spLocks noChangeArrowheads="1"/>
            </p:cNvSpPr>
            <p:nvPr/>
          </p:nvSpPr>
          <p:spPr bwMode="auto">
            <a:xfrm>
              <a:off x="1292880" y="2430769"/>
              <a:ext cx="1521933" cy="1521933"/>
            </a:xfrm>
            <a:prstGeom prst="ellipse">
              <a:avLst/>
            </a:pr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95" name="Group 94"/>
            <p:cNvGrpSpPr/>
            <p:nvPr/>
          </p:nvGrpSpPr>
          <p:grpSpPr>
            <a:xfrm>
              <a:off x="1119258" y="2257147"/>
              <a:ext cx="1868076" cy="1868076"/>
              <a:chOff x="1119258" y="2257147"/>
              <a:chExt cx="1868076" cy="1868076"/>
            </a:xfrm>
            <a:grpFill/>
          </p:grpSpPr>
          <p:sp>
            <p:nvSpPr>
              <p:cNvPr id="96" name="Freeform 6"/>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97" name="Freeform 7"/>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98" name="Freeform 8"/>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99" name="Freeform 9"/>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0" name="Freeform 10"/>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1" name="Freeform 11"/>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2" name="Freeform 12"/>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3"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4" name="Freeform 14"/>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5"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6"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7"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108" name="TextBox 107"/>
          <p:cNvSpPr txBox="1"/>
          <p:nvPr/>
        </p:nvSpPr>
        <p:spPr>
          <a:xfrm>
            <a:off x="2100007" y="3765508"/>
            <a:ext cx="1610784" cy="1381014"/>
          </a:xfrm>
          <a:prstGeom prst="rect">
            <a:avLst/>
          </a:prstGeom>
          <a:noFill/>
        </p:spPr>
        <p:txBody>
          <a:bodyPr lIns="0" tIns="60955" rIns="0" bIns="0">
            <a:spAutoFit/>
          </a:bodyPr>
          <a:lstStyle/>
          <a:p>
            <a:pPr lvl="0" algn="ctr" defTabSz="609370">
              <a:lnSpc>
                <a:spcPct val="120000"/>
              </a:lnSpc>
              <a:defRPr/>
            </a:pPr>
            <a:r>
              <a:rPr lang="en-US" sz="1450" b="1" dirty="0">
                <a:solidFill>
                  <a:srgbClr val="1D4F91"/>
                </a:solidFill>
                <a:latin typeface="Zilla Slab" pitchFamily="2" charset="77"/>
                <a:ea typeface="Zilla Slab" pitchFamily="2" charset="77"/>
                <a:cs typeface="Raleway Light"/>
              </a:rPr>
              <a:t>Each share of stock represents a proportional share of company ownership</a:t>
            </a:r>
          </a:p>
        </p:txBody>
      </p:sp>
      <p:sp>
        <p:nvSpPr>
          <p:cNvPr id="109" name="TextBox 108"/>
          <p:cNvSpPr txBox="1"/>
          <p:nvPr/>
        </p:nvSpPr>
        <p:spPr>
          <a:xfrm>
            <a:off x="4250239" y="3765508"/>
            <a:ext cx="1610784" cy="1113248"/>
          </a:xfrm>
          <a:prstGeom prst="rect">
            <a:avLst/>
          </a:prstGeom>
          <a:noFill/>
        </p:spPr>
        <p:txBody>
          <a:bodyPr lIns="0" tIns="60955" rIns="0" bIns="0">
            <a:spAutoFit/>
          </a:bodyPr>
          <a:lstStyle/>
          <a:p>
            <a:pPr lvl="0" algn="ctr" defTabSz="609370">
              <a:lnSpc>
                <a:spcPct val="120000"/>
              </a:lnSpc>
              <a:defRPr/>
            </a:pPr>
            <a:r>
              <a:rPr lang="en-US" sz="1450" b="1" dirty="0">
                <a:solidFill>
                  <a:srgbClr val="1D4F91"/>
                </a:solidFill>
                <a:latin typeface="Zilla Slab" pitchFamily="2" charset="77"/>
                <a:ea typeface="Zilla Slab" pitchFamily="2" charset="77"/>
                <a:cs typeface="Raleway Light"/>
              </a:rPr>
              <a:t>Stockholders share in a portion of any profits and growth of a company</a:t>
            </a:r>
          </a:p>
        </p:txBody>
      </p:sp>
      <p:sp>
        <p:nvSpPr>
          <p:cNvPr id="110" name="TextBox 109"/>
          <p:cNvSpPr txBox="1"/>
          <p:nvPr/>
        </p:nvSpPr>
        <p:spPr>
          <a:xfrm>
            <a:off x="6395295" y="3779353"/>
            <a:ext cx="1608667" cy="845483"/>
          </a:xfrm>
          <a:prstGeom prst="rect">
            <a:avLst/>
          </a:prstGeom>
          <a:noFill/>
        </p:spPr>
        <p:txBody>
          <a:bodyPr lIns="0" tIns="60955" rIns="0" bIns="0">
            <a:spAutoFit/>
          </a:bodyPr>
          <a:lstStyle/>
          <a:p>
            <a:pPr lvl="0" algn="ctr" defTabSz="609370">
              <a:lnSpc>
                <a:spcPct val="120000"/>
              </a:lnSpc>
              <a:defRPr/>
            </a:pPr>
            <a:r>
              <a:rPr lang="en-US" sz="1450" b="1" dirty="0">
                <a:solidFill>
                  <a:srgbClr val="1D4F91"/>
                </a:solidFill>
                <a:latin typeface="Zilla Slab" pitchFamily="2" charset="77"/>
                <a:ea typeface="Zilla Slab" pitchFamily="2" charset="77"/>
                <a:cs typeface="Raleway Light"/>
              </a:rPr>
              <a:t>Dividends from earnings are paid to shareholders</a:t>
            </a:r>
          </a:p>
        </p:txBody>
      </p:sp>
      <p:sp>
        <p:nvSpPr>
          <p:cNvPr id="111" name="TextBox 110"/>
          <p:cNvSpPr txBox="1"/>
          <p:nvPr/>
        </p:nvSpPr>
        <p:spPr>
          <a:xfrm>
            <a:off x="8663259" y="3779353"/>
            <a:ext cx="1608667" cy="845483"/>
          </a:xfrm>
          <a:prstGeom prst="rect">
            <a:avLst/>
          </a:prstGeom>
          <a:noFill/>
        </p:spPr>
        <p:txBody>
          <a:bodyPr lIns="0" tIns="60955" rIns="0" bIns="0">
            <a:spAutoFit/>
          </a:bodyPr>
          <a:lstStyle/>
          <a:p>
            <a:pPr lvl="0" algn="ctr" defTabSz="609370">
              <a:lnSpc>
                <a:spcPct val="120000"/>
              </a:lnSpc>
              <a:defRPr/>
            </a:pPr>
            <a:r>
              <a:rPr lang="en-US" sz="1450" b="1" dirty="0">
                <a:solidFill>
                  <a:srgbClr val="1D4F91"/>
                </a:solidFill>
                <a:latin typeface="Zilla Slab" pitchFamily="2" charset="77"/>
                <a:ea typeface="Zilla Slab" pitchFamily="2" charset="77"/>
                <a:cs typeface="Raleway Light"/>
              </a:rPr>
              <a:t>Growth is realized by the increase in value  of the stock</a:t>
            </a:r>
          </a:p>
        </p:txBody>
      </p:sp>
      <p:sp>
        <p:nvSpPr>
          <p:cNvPr id="2" name="Title 1">
            <a:extLst>
              <a:ext uri="{FF2B5EF4-FFF2-40B4-BE49-F238E27FC236}">
                <a16:creationId xmlns:a16="http://schemas.microsoft.com/office/drawing/2014/main" id="{F0C2BF59-FD63-9E43-881D-71EEC78D1EC7}"/>
              </a:ext>
            </a:extLst>
          </p:cNvPr>
          <p:cNvSpPr>
            <a:spLocks noGrp="1"/>
          </p:cNvSpPr>
          <p:nvPr>
            <p:ph type="title"/>
          </p:nvPr>
        </p:nvSpPr>
        <p:spPr/>
        <p:txBody>
          <a:bodyPr>
            <a:normAutofit fontScale="90000"/>
          </a:bodyPr>
          <a:lstStyle/>
          <a:p>
            <a:r>
              <a:rPr lang="en-US" dirty="0"/>
              <a:t>INVESTING IN STOCKS</a:t>
            </a:r>
          </a:p>
        </p:txBody>
      </p:sp>
      <p:pic>
        <p:nvPicPr>
          <p:cNvPr id="4" name="Graphic 3" descr="Pie chart">
            <a:extLst>
              <a:ext uri="{FF2B5EF4-FFF2-40B4-BE49-F238E27FC236}">
                <a16:creationId xmlns:a16="http://schemas.microsoft.com/office/drawing/2014/main" id="{7C00CE4D-26CD-4B16-AC21-FE25BBF1A8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0255" y="2173524"/>
            <a:ext cx="934296" cy="934296"/>
          </a:xfrm>
          <a:prstGeom prst="rect">
            <a:avLst/>
          </a:prstGeom>
        </p:spPr>
      </p:pic>
      <p:pic>
        <p:nvPicPr>
          <p:cNvPr id="6" name="Graphic 5" descr="Dollar">
            <a:extLst>
              <a:ext uri="{FF2B5EF4-FFF2-40B4-BE49-F238E27FC236}">
                <a16:creationId xmlns:a16="http://schemas.microsoft.com/office/drawing/2014/main" id="{91A5E886-A23D-4401-8309-CA30810A6F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20339" y="2159981"/>
            <a:ext cx="914400" cy="914400"/>
          </a:xfrm>
          <a:prstGeom prst="rect">
            <a:avLst/>
          </a:prstGeom>
        </p:spPr>
      </p:pic>
      <p:pic>
        <p:nvPicPr>
          <p:cNvPr id="8" name="Graphic 7" descr="Coins">
            <a:extLst>
              <a:ext uri="{FF2B5EF4-FFF2-40B4-BE49-F238E27FC236}">
                <a16:creationId xmlns:a16="http://schemas.microsoft.com/office/drawing/2014/main" id="{DBC0B5A2-2CFC-4983-B15D-197D740AC7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8575" y="2183472"/>
            <a:ext cx="914400" cy="914400"/>
          </a:xfrm>
          <a:prstGeom prst="rect">
            <a:avLst/>
          </a:prstGeom>
        </p:spPr>
      </p:pic>
      <p:pic>
        <p:nvPicPr>
          <p:cNvPr id="10" name="Graphic 9" descr="Presentation with bar chart">
            <a:extLst>
              <a:ext uri="{FF2B5EF4-FFF2-40B4-BE49-F238E27FC236}">
                <a16:creationId xmlns:a16="http://schemas.microsoft.com/office/drawing/2014/main" id="{0F077E12-DD1E-4F19-AFE1-FC426D4837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47584" y="2193003"/>
            <a:ext cx="914400" cy="914400"/>
          </a:xfrm>
          <a:prstGeom prst="rect">
            <a:avLst/>
          </a:prstGeom>
        </p:spPr>
      </p:pic>
    </p:spTree>
    <p:extLst>
      <p:ext uri="{BB962C8B-B14F-4D97-AF65-F5344CB8AC3E}">
        <p14:creationId xmlns:p14="http://schemas.microsoft.com/office/powerpoint/2010/main" val="8960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500" fill="hold"/>
                                        <p:tgtEl>
                                          <p:spTgt spid="108"/>
                                        </p:tgtEl>
                                        <p:attrNameLst>
                                          <p:attrName>ppt_w</p:attrName>
                                        </p:attrNameLst>
                                      </p:cBhvr>
                                      <p:tavLst>
                                        <p:tav tm="0">
                                          <p:val>
                                            <p:fltVal val="0"/>
                                          </p:val>
                                        </p:tav>
                                        <p:tav tm="100000">
                                          <p:val>
                                            <p:strVal val="#ppt_w"/>
                                          </p:val>
                                        </p:tav>
                                      </p:tavLst>
                                    </p:anim>
                                    <p:anim calcmode="lin" valueType="num">
                                      <p:cBhvr>
                                        <p:cTn id="14" dur="500" fill="hold"/>
                                        <p:tgtEl>
                                          <p:spTgt spid="108"/>
                                        </p:tgtEl>
                                        <p:attrNameLst>
                                          <p:attrName>ppt_h</p:attrName>
                                        </p:attrNameLst>
                                      </p:cBhvr>
                                      <p:tavLst>
                                        <p:tav tm="0">
                                          <p:val>
                                            <p:fltVal val="0"/>
                                          </p:val>
                                        </p:tav>
                                        <p:tav tm="100000">
                                          <p:val>
                                            <p:strVal val="#ppt_h"/>
                                          </p:val>
                                        </p:tav>
                                      </p:tavLst>
                                    </p:anim>
                                    <p:animEffect transition="in" filter="fade">
                                      <p:cBhvr>
                                        <p:cTn id="15" dur="500"/>
                                        <p:tgtEl>
                                          <p:spTgt spid="10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fltVal val="0"/>
                                          </p:val>
                                        </p:tav>
                                        <p:tav tm="100000">
                                          <p:val>
                                            <p:strVal val="#ppt_h"/>
                                          </p:val>
                                        </p:tav>
                                      </p:tavLst>
                                    </p:anim>
                                    <p:animEffect transition="in" filter="fade">
                                      <p:cBhvr>
                                        <p:cTn id="21" dur="500"/>
                                        <p:tgtEl>
                                          <p:spTgt spid="6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9"/>
                                        </p:tgtEl>
                                        <p:attrNameLst>
                                          <p:attrName>style.visibility</p:attrName>
                                        </p:attrNameLst>
                                      </p:cBhvr>
                                      <p:to>
                                        <p:strVal val="visible"/>
                                      </p:to>
                                    </p:set>
                                    <p:anim calcmode="lin" valueType="num">
                                      <p:cBhvr>
                                        <p:cTn id="25" dur="500" fill="hold"/>
                                        <p:tgtEl>
                                          <p:spTgt spid="109"/>
                                        </p:tgtEl>
                                        <p:attrNameLst>
                                          <p:attrName>ppt_w</p:attrName>
                                        </p:attrNameLst>
                                      </p:cBhvr>
                                      <p:tavLst>
                                        <p:tav tm="0">
                                          <p:val>
                                            <p:fltVal val="0"/>
                                          </p:val>
                                        </p:tav>
                                        <p:tav tm="100000">
                                          <p:val>
                                            <p:strVal val="#ppt_w"/>
                                          </p:val>
                                        </p:tav>
                                      </p:tavLst>
                                    </p:anim>
                                    <p:anim calcmode="lin" valueType="num">
                                      <p:cBhvr>
                                        <p:cTn id="26" dur="500" fill="hold"/>
                                        <p:tgtEl>
                                          <p:spTgt spid="109"/>
                                        </p:tgtEl>
                                        <p:attrNameLst>
                                          <p:attrName>ppt_h</p:attrName>
                                        </p:attrNameLst>
                                      </p:cBhvr>
                                      <p:tavLst>
                                        <p:tav tm="0">
                                          <p:val>
                                            <p:fltVal val="0"/>
                                          </p:val>
                                        </p:tav>
                                        <p:tav tm="100000">
                                          <p:val>
                                            <p:strVal val="#ppt_h"/>
                                          </p:val>
                                        </p:tav>
                                      </p:tavLst>
                                    </p:anim>
                                    <p:animEffect transition="in" filter="fade">
                                      <p:cBhvr>
                                        <p:cTn id="27" dur="500"/>
                                        <p:tgtEl>
                                          <p:spTgt spid="10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p:cTn id="31" dur="500" fill="hold"/>
                                        <p:tgtEl>
                                          <p:spTgt spid="78"/>
                                        </p:tgtEl>
                                        <p:attrNameLst>
                                          <p:attrName>ppt_w</p:attrName>
                                        </p:attrNameLst>
                                      </p:cBhvr>
                                      <p:tavLst>
                                        <p:tav tm="0">
                                          <p:val>
                                            <p:fltVal val="0"/>
                                          </p:val>
                                        </p:tav>
                                        <p:tav tm="100000">
                                          <p:val>
                                            <p:strVal val="#ppt_w"/>
                                          </p:val>
                                        </p:tav>
                                      </p:tavLst>
                                    </p:anim>
                                    <p:anim calcmode="lin" valueType="num">
                                      <p:cBhvr>
                                        <p:cTn id="32" dur="500" fill="hold"/>
                                        <p:tgtEl>
                                          <p:spTgt spid="78"/>
                                        </p:tgtEl>
                                        <p:attrNameLst>
                                          <p:attrName>ppt_h</p:attrName>
                                        </p:attrNameLst>
                                      </p:cBhvr>
                                      <p:tavLst>
                                        <p:tav tm="0">
                                          <p:val>
                                            <p:fltVal val="0"/>
                                          </p:val>
                                        </p:tav>
                                        <p:tav tm="100000">
                                          <p:val>
                                            <p:strVal val="#ppt_h"/>
                                          </p:val>
                                        </p:tav>
                                      </p:tavLst>
                                    </p:anim>
                                    <p:animEffect transition="in" filter="fade">
                                      <p:cBhvr>
                                        <p:cTn id="33" dur="500"/>
                                        <p:tgtEl>
                                          <p:spTgt spid="7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p:cTn id="37" dur="500" fill="hold"/>
                                        <p:tgtEl>
                                          <p:spTgt spid="110"/>
                                        </p:tgtEl>
                                        <p:attrNameLst>
                                          <p:attrName>ppt_w</p:attrName>
                                        </p:attrNameLst>
                                      </p:cBhvr>
                                      <p:tavLst>
                                        <p:tav tm="0">
                                          <p:val>
                                            <p:fltVal val="0"/>
                                          </p:val>
                                        </p:tav>
                                        <p:tav tm="100000">
                                          <p:val>
                                            <p:strVal val="#ppt_w"/>
                                          </p:val>
                                        </p:tav>
                                      </p:tavLst>
                                    </p:anim>
                                    <p:anim calcmode="lin" valueType="num">
                                      <p:cBhvr>
                                        <p:cTn id="38" dur="500" fill="hold"/>
                                        <p:tgtEl>
                                          <p:spTgt spid="110"/>
                                        </p:tgtEl>
                                        <p:attrNameLst>
                                          <p:attrName>ppt_h</p:attrName>
                                        </p:attrNameLst>
                                      </p:cBhvr>
                                      <p:tavLst>
                                        <p:tav tm="0">
                                          <p:val>
                                            <p:fltVal val="0"/>
                                          </p:val>
                                        </p:tav>
                                        <p:tav tm="100000">
                                          <p:val>
                                            <p:strVal val="#ppt_h"/>
                                          </p:val>
                                        </p:tav>
                                      </p:tavLst>
                                    </p:anim>
                                    <p:animEffect transition="in" filter="fade">
                                      <p:cBhvr>
                                        <p:cTn id="39" dur="500"/>
                                        <p:tgtEl>
                                          <p:spTgt spid="110"/>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11"/>
                                        </p:tgtEl>
                                        <p:attrNameLst>
                                          <p:attrName>style.visibility</p:attrName>
                                        </p:attrNameLst>
                                      </p:cBhvr>
                                      <p:to>
                                        <p:strVal val="visible"/>
                                      </p:to>
                                    </p:set>
                                    <p:anim calcmode="lin" valueType="num">
                                      <p:cBhvr>
                                        <p:cTn id="49" dur="500" fill="hold"/>
                                        <p:tgtEl>
                                          <p:spTgt spid="111"/>
                                        </p:tgtEl>
                                        <p:attrNameLst>
                                          <p:attrName>ppt_w</p:attrName>
                                        </p:attrNameLst>
                                      </p:cBhvr>
                                      <p:tavLst>
                                        <p:tav tm="0">
                                          <p:val>
                                            <p:fltVal val="0"/>
                                          </p:val>
                                        </p:tav>
                                        <p:tav tm="100000">
                                          <p:val>
                                            <p:strVal val="#ppt_w"/>
                                          </p:val>
                                        </p:tav>
                                      </p:tavLst>
                                    </p:anim>
                                    <p:anim calcmode="lin" valueType="num">
                                      <p:cBhvr>
                                        <p:cTn id="50" dur="500" fill="hold"/>
                                        <p:tgtEl>
                                          <p:spTgt spid="111"/>
                                        </p:tgtEl>
                                        <p:attrNameLst>
                                          <p:attrName>ppt_h</p:attrName>
                                        </p:attrNameLst>
                                      </p:cBhvr>
                                      <p:tavLst>
                                        <p:tav tm="0">
                                          <p:val>
                                            <p:fltVal val="0"/>
                                          </p:val>
                                        </p:tav>
                                        <p:tav tm="100000">
                                          <p:val>
                                            <p:strVal val="#ppt_h"/>
                                          </p:val>
                                        </p:tav>
                                      </p:tavLst>
                                    </p:anim>
                                    <p:animEffect transition="in" filter="fade">
                                      <p:cBhvr>
                                        <p:cTn id="5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0"/>
          <p:cNvSpPr txBox="1">
            <a:spLocks/>
          </p:cNvSpPr>
          <p:nvPr/>
        </p:nvSpPr>
        <p:spPr>
          <a:xfrm>
            <a:off x="3006871" y="2175755"/>
            <a:ext cx="8553315" cy="338741"/>
          </a:xfrm>
          <a:prstGeom prst="rect">
            <a:avLst/>
          </a:prstGeom>
        </p:spPr>
        <p:txBody>
          <a:bodyPr vert="horz" wrap="square" lIns="45714" tIns="22857" rIns="45714" bIns="2285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lnSpc>
                <a:spcPct val="130000"/>
              </a:lnSpc>
              <a:defRPr/>
            </a:pPr>
            <a:r>
              <a:rPr lang="en-US" sz="1600" dirty="0">
                <a:solidFill>
                  <a:srgbClr val="1D4F91"/>
                </a:solidFill>
                <a:latin typeface="Zilla Slab" pitchFamily="2" charset="77"/>
                <a:ea typeface="Zilla Slab" pitchFamily="2" charset="77"/>
                <a:cs typeface="Raleway Light"/>
              </a:rPr>
              <a:t>Main reason: capital appreciation and growth</a:t>
            </a:r>
          </a:p>
        </p:txBody>
      </p:sp>
      <p:sp>
        <p:nvSpPr>
          <p:cNvPr id="47" name="Title 20"/>
          <p:cNvSpPr txBox="1">
            <a:spLocks/>
          </p:cNvSpPr>
          <p:nvPr/>
        </p:nvSpPr>
        <p:spPr>
          <a:xfrm>
            <a:off x="3017727" y="3732436"/>
            <a:ext cx="8553315" cy="338741"/>
          </a:xfrm>
          <a:prstGeom prst="rect">
            <a:avLst/>
          </a:prstGeom>
        </p:spPr>
        <p:txBody>
          <a:bodyPr vert="horz" wrap="square" lIns="45714" tIns="22857" rIns="45714" bIns="2285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lnSpc>
                <a:spcPct val="130000"/>
              </a:lnSpc>
              <a:defRPr/>
            </a:pPr>
            <a:r>
              <a:rPr lang="en-US" sz="1600" dirty="0">
                <a:solidFill>
                  <a:srgbClr val="1D4F91"/>
                </a:solidFill>
                <a:latin typeface="Zilla Slab" pitchFamily="2" charset="77"/>
                <a:ea typeface="Zilla Slab" pitchFamily="2" charset="77"/>
                <a:cs typeface="Raleway Light"/>
              </a:rPr>
              <a:t>Stocks have historically provided a higher average annual rate of return than other investments</a:t>
            </a:r>
          </a:p>
        </p:txBody>
      </p:sp>
      <p:sp>
        <p:nvSpPr>
          <p:cNvPr id="39" name="Freeform 1"/>
          <p:cNvSpPr>
            <a:spLocks noChangeArrowheads="1"/>
          </p:cNvSpPr>
          <p:nvPr/>
        </p:nvSpPr>
        <p:spPr bwMode="auto">
          <a:xfrm rot="10800000">
            <a:off x="620957" y="3408198"/>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Calibri" panose="020F0502020204030204"/>
              <a:ea typeface="+mn-ea"/>
              <a:cs typeface="+mn-cs"/>
            </a:endParaRPr>
          </a:p>
        </p:txBody>
      </p:sp>
      <p:sp>
        <p:nvSpPr>
          <p:cNvPr id="5" name="TextBox 4"/>
          <p:cNvSpPr txBox="1"/>
          <p:nvPr/>
        </p:nvSpPr>
        <p:spPr>
          <a:xfrm>
            <a:off x="12048809" y="6681553"/>
            <a:ext cx="1847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mn-cs"/>
            </a:endParaRPr>
          </a:p>
        </p:txBody>
      </p:sp>
      <p:sp>
        <p:nvSpPr>
          <p:cNvPr id="10" name="Title 9">
            <a:extLst>
              <a:ext uri="{FF2B5EF4-FFF2-40B4-BE49-F238E27FC236}">
                <a16:creationId xmlns:a16="http://schemas.microsoft.com/office/drawing/2014/main" id="{1C7F8F39-C116-F74E-AF4E-87517B99CC32}"/>
              </a:ext>
            </a:extLst>
          </p:cNvPr>
          <p:cNvSpPr>
            <a:spLocks noGrp="1"/>
          </p:cNvSpPr>
          <p:nvPr>
            <p:ph type="title"/>
          </p:nvPr>
        </p:nvSpPr>
        <p:spPr/>
        <p:txBody>
          <a:bodyPr>
            <a:normAutofit fontScale="90000"/>
          </a:bodyPr>
          <a:lstStyle/>
          <a:p>
            <a:r>
              <a:rPr lang="en-US" dirty="0"/>
              <a:t>WHY INVEST IN STOCKS?</a:t>
            </a:r>
          </a:p>
        </p:txBody>
      </p:sp>
      <p:sp>
        <p:nvSpPr>
          <p:cNvPr id="53" name="Freeform 1">
            <a:extLst>
              <a:ext uri="{FF2B5EF4-FFF2-40B4-BE49-F238E27FC236}">
                <a16:creationId xmlns:a16="http://schemas.microsoft.com/office/drawing/2014/main" id="{8F86FE3C-D072-4644-9390-6A73C14BC424}"/>
              </a:ext>
            </a:extLst>
          </p:cNvPr>
          <p:cNvSpPr>
            <a:spLocks noChangeArrowheads="1"/>
          </p:cNvSpPr>
          <p:nvPr/>
        </p:nvSpPr>
        <p:spPr bwMode="auto">
          <a:xfrm rot="10800000">
            <a:off x="609667" y="1851516"/>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Calibri" panose="020F0502020204030204"/>
              <a:ea typeface="+mn-ea"/>
              <a:cs typeface="+mn-cs"/>
            </a:endParaRPr>
          </a:p>
        </p:txBody>
      </p:sp>
      <p:sp>
        <p:nvSpPr>
          <p:cNvPr id="54" name="Freeform 1">
            <a:extLst>
              <a:ext uri="{FF2B5EF4-FFF2-40B4-BE49-F238E27FC236}">
                <a16:creationId xmlns:a16="http://schemas.microsoft.com/office/drawing/2014/main" id="{125ADD07-588E-4836-A76C-2E3DAF2FF665}"/>
              </a:ext>
            </a:extLst>
          </p:cNvPr>
          <p:cNvSpPr>
            <a:spLocks noChangeArrowheads="1"/>
          </p:cNvSpPr>
          <p:nvPr/>
        </p:nvSpPr>
        <p:spPr bwMode="auto">
          <a:xfrm rot="10800000">
            <a:off x="609667" y="4964880"/>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Calibri" panose="020F0502020204030204"/>
              <a:ea typeface="+mn-ea"/>
              <a:cs typeface="+mn-cs"/>
            </a:endParaRPr>
          </a:p>
        </p:txBody>
      </p:sp>
      <p:sp>
        <p:nvSpPr>
          <p:cNvPr id="25" name="Title 20">
            <a:extLst>
              <a:ext uri="{FF2B5EF4-FFF2-40B4-BE49-F238E27FC236}">
                <a16:creationId xmlns:a16="http://schemas.microsoft.com/office/drawing/2014/main" id="{E3A12B51-2D9F-4351-A549-BB1D63AE72EC}"/>
              </a:ext>
            </a:extLst>
          </p:cNvPr>
          <p:cNvSpPr txBox="1">
            <a:spLocks/>
          </p:cNvSpPr>
          <p:nvPr/>
        </p:nvSpPr>
        <p:spPr>
          <a:xfrm>
            <a:off x="3006871" y="5142557"/>
            <a:ext cx="8553315" cy="658829"/>
          </a:xfrm>
          <a:prstGeom prst="rect">
            <a:avLst/>
          </a:prstGeom>
        </p:spPr>
        <p:txBody>
          <a:bodyPr vert="horz" wrap="square" lIns="45714" tIns="22857" rIns="45714" bIns="2285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lnSpc>
                <a:spcPct val="130000"/>
              </a:lnSpc>
              <a:defRPr/>
            </a:pPr>
            <a:r>
              <a:rPr lang="en-US" sz="1600" dirty="0">
                <a:solidFill>
                  <a:srgbClr val="1D4F91"/>
                </a:solidFill>
                <a:latin typeface="Zilla Slab" pitchFamily="2" charset="77"/>
                <a:ea typeface="Zilla Slab" pitchFamily="2" charset="77"/>
                <a:cs typeface="Raleway Light"/>
              </a:rPr>
              <a:t>Correspondingly, though, stocks are generally considered to have more volatility than bonds or cash equivalents</a:t>
            </a:r>
          </a:p>
        </p:txBody>
      </p:sp>
      <p:pic>
        <p:nvPicPr>
          <p:cNvPr id="4" name="Graphic 3" descr="Upward trend">
            <a:extLst>
              <a:ext uri="{FF2B5EF4-FFF2-40B4-BE49-F238E27FC236}">
                <a16:creationId xmlns:a16="http://schemas.microsoft.com/office/drawing/2014/main" id="{1EFC3E6B-2120-4E56-A0FB-793F39CF19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2694" y="1911199"/>
            <a:ext cx="867851" cy="867851"/>
          </a:xfrm>
          <a:prstGeom prst="rect">
            <a:avLst/>
          </a:prstGeom>
        </p:spPr>
      </p:pic>
      <p:pic>
        <p:nvPicPr>
          <p:cNvPr id="9" name="Graphic 8" descr="Research">
            <a:extLst>
              <a:ext uri="{FF2B5EF4-FFF2-40B4-BE49-F238E27FC236}">
                <a16:creationId xmlns:a16="http://schemas.microsoft.com/office/drawing/2014/main" id="{A42EB137-EF1E-46AC-B99D-EA9A1EC88E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1550" y="3521030"/>
            <a:ext cx="787565" cy="787565"/>
          </a:xfrm>
          <a:prstGeom prst="rect">
            <a:avLst/>
          </a:prstGeom>
        </p:spPr>
      </p:pic>
      <p:pic>
        <p:nvPicPr>
          <p:cNvPr id="12" name="Graphic 11" descr="Warning">
            <a:extLst>
              <a:ext uri="{FF2B5EF4-FFF2-40B4-BE49-F238E27FC236}">
                <a16:creationId xmlns:a16="http://schemas.microsoft.com/office/drawing/2014/main" id="{A4475383-5AFE-479B-A72D-188002A4B1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38690" y="5062547"/>
            <a:ext cx="787565" cy="787565"/>
          </a:xfrm>
          <a:prstGeom prst="rect">
            <a:avLst/>
          </a:prstGeom>
        </p:spPr>
      </p:pic>
    </p:spTree>
    <p:extLst>
      <p:ext uri="{BB962C8B-B14F-4D97-AF65-F5344CB8AC3E}">
        <p14:creationId xmlns:p14="http://schemas.microsoft.com/office/powerpoint/2010/main" val="670010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02208" y="1846555"/>
            <a:ext cx="6145012" cy="4307836"/>
          </a:xfrm>
          <a:prstGeom prst="rect">
            <a:avLst/>
          </a:prstGeom>
          <a:noFill/>
        </p:spPr>
        <p:txBody>
          <a:bodyPr wrap="square" lIns="121910" tIns="60955" rIns="121910" bIns="60955" rtlCol="0">
            <a:spAutoFit/>
          </a:bodyPr>
          <a:lstStyle/>
          <a:p>
            <a:pPr marL="285750" lvl="0"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You can lose money</a:t>
            </a:r>
          </a:p>
          <a:p>
            <a:pPr marL="285750" lvl="0"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No assurances that stocks will increase in value</a:t>
            </a:r>
          </a:p>
          <a:p>
            <a:pPr marL="285750" lvl="0"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Factors that can affect stock value</a:t>
            </a:r>
          </a:p>
          <a:p>
            <a:pPr marL="742950" lvl="1"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Actions of investors </a:t>
            </a:r>
          </a:p>
          <a:p>
            <a:pPr marL="742950" lvl="1"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Business conditions</a:t>
            </a:r>
          </a:p>
          <a:p>
            <a:pPr marL="742950" lvl="1"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Economic conditions </a:t>
            </a:r>
          </a:p>
          <a:p>
            <a:pPr marL="742950" lvl="1"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Government actions</a:t>
            </a:r>
          </a:p>
          <a:p>
            <a:pPr marL="742950" lvl="1" indent="-285750">
              <a:lnSpc>
                <a:spcPct val="120000"/>
              </a:lnSpc>
              <a:spcBef>
                <a:spcPts val="200"/>
              </a:spcBef>
              <a:spcAft>
                <a:spcPts val="1200"/>
              </a:spcAft>
              <a:buFont typeface="Arial" panose="020B0604020202020204" pitchFamily="34" charset="0"/>
              <a:buChar char="•"/>
              <a:defRPr/>
            </a:pPr>
            <a:r>
              <a:rPr lang="en-US" sz="2000" dirty="0">
                <a:solidFill>
                  <a:srgbClr val="1D4F91"/>
                </a:solidFill>
                <a:latin typeface="Zilla Slab" pitchFamily="2" charset="77"/>
                <a:ea typeface="Zilla Slab" pitchFamily="2" charset="77"/>
                <a:cs typeface="Raleway Light"/>
              </a:rPr>
              <a:t>Global economy</a:t>
            </a:r>
          </a:p>
        </p:txBody>
      </p:sp>
      <p:pic>
        <p:nvPicPr>
          <p:cNvPr id="3" name="Picture Placeholder 2">
            <a:extLst>
              <a:ext uri="{FF2B5EF4-FFF2-40B4-BE49-F238E27FC236}">
                <a16:creationId xmlns:a16="http://schemas.microsoft.com/office/drawing/2014/main" id="{983C098D-A6A4-42AA-B6E8-8E67956B74F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0" y="1864153"/>
            <a:ext cx="5652962" cy="3773325"/>
          </a:xfrm>
        </p:spPr>
      </p:pic>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a:xfrm>
            <a:off x="838200" y="797266"/>
            <a:ext cx="10515600" cy="631909"/>
          </a:xfrm>
        </p:spPr>
        <p:txBody>
          <a:bodyPr>
            <a:normAutofit fontScale="90000"/>
          </a:bodyPr>
          <a:lstStyle/>
          <a:p>
            <a:r>
              <a:rPr lang="en-US" dirty="0"/>
              <a:t>MORE INFORMATION ON STOCKS </a:t>
            </a:r>
          </a:p>
        </p:txBody>
      </p:sp>
    </p:spTree>
    <p:extLst>
      <p:ext uri="{BB962C8B-B14F-4D97-AF65-F5344CB8AC3E}">
        <p14:creationId xmlns:p14="http://schemas.microsoft.com/office/powerpoint/2010/main" val="323090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START SAVING EARLY </a:t>
            </a:r>
          </a:p>
        </p:txBody>
      </p:sp>
      <p:sp>
        <p:nvSpPr>
          <p:cNvPr id="5" name="Content Placeholder 4">
            <a:extLst>
              <a:ext uri="{FF2B5EF4-FFF2-40B4-BE49-F238E27FC236}">
                <a16:creationId xmlns:a16="http://schemas.microsoft.com/office/drawing/2014/main" id="{5BE43F68-FB77-0245-9EA7-158197EE5BCB}"/>
              </a:ext>
            </a:extLst>
          </p:cNvPr>
          <p:cNvSpPr>
            <a:spLocks noGrp="1"/>
          </p:cNvSpPr>
          <p:nvPr>
            <p:ph idx="1"/>
          </p:nvPr>
        </p:nvSpPr>
        <p:spPr>
          <a:xfrm>
            <a:off x="5318899" y="1757634"/>
            <a:ext cx="6444476" cy="4682700"/>
          </a:xfrm>
        </p:spPr>
        <p:txBody>
          <a:bodyPr>
            <a:noAutofit/>
          </a:bodyPr>
          <a:lstStyle/>
          <a:p>
            <a:r>
              <a:rPr lang="en-US" sz="2400" dirty="0"/>
              <a:t>Funding a 401(k) might seem impossible if you’re struggling to pay off student loans or cover your rent, but letting expenses become an excuse is a mistake</a:t>
            </a:r>
          </a:p>
          <a:p>
            <a:r>
              <a:rPr lang="en-US" sz="2400" dirty="0"/>
              <a:t> The longer you put off saving, the more it will set you back in the long run</a:t>
            </a:r>
          </a:p>
          <a:p>
            <a:r>
              <a:rPr lang="en-US" sz="2400" dirty="0"/>
              <a:t>Take a close look at your budget and look for areas where you can cut your spending</a:t>
            </a:r>
          </a:p>
          <a:p>
            <a:r>
              <a:rPr lang="en-US" sz="2400" dirty="0"/>
              <a:t>Try to save at least 10 percent of your income</a:t>
            </a:r>
          </a:p>
        </p:txBody>
      </p:sp>
      <p:pic>
        <p:nvPicPr>
          <p:cNvPr id="3" name="Picture Placeholder 2">
            <a:extLst>
              <a:ext uri="{FF2B5EF4-FFF2-40B4-BE49-F238E27FC236}">
                <a16:creationId xmlns:a16="http://schemas.microsoft.com/office/drawing/2014/main" id="{AB217A9F-7F30-471D-BAF8-ABD652693A2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051560" y="1628642"/>
            <a:ext cx="3966210" cy="4178713"/>
          </a:xfrm>
        </p:spPr>
      </p:pic>
    </p:spTree>
    <p:extLst>
      <p:ext uri="{BB962C8B-B14F-4D97-AF65-F5344CB8AC3E}">
        <p14:creationId xmlns:p14="http://schemas.microsoft.com/office/powerpoint/2010/main" val="2033094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AA99CACA-29DF-4B9A-9862-17FD58583F6C}"/>
              </a:ext>
            </a:extLst>
          </p:cNvPr>
          <p:cNvSpPr txBox="1">
            <a:spLocks/>
          </p:cNvSpPr>
          <p:nvPr/>
        </p:nvSpPr>
        <p:spPr>
          <a:xfrm>
            <a:off x="1524000" y="527793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a:t>
            </a:r>
            <a:r>
              <a:rPr kumimoji="0" lang="en-US" sz="20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NAME}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{COMPANY}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{DATE}</a:t>
            </a:r>
          </a:p>
        </p:txBody>
      </p:sp>
      <p:sp>
        <p:nvSpPr>
          <p:cNvPr id="5" name="Title 1">
            <a:extLst>
              <a:ext uri="{FF2B5EF4-FFF2-40B4-BE49-F238E27FC236}">
                <a16:creationId xmlns:a16="http://schemas.microsoft.com/office/drawing/2014/main" id="{F92FF433-4906-44F6-8FED-FC1ED0D2F00F}"/>
              </a:ext>
            </a:extLst>
          </p:cNvPr>
          <p:cNvSpPr txBox="1">
            <a:spLocks/>
          </p:cNvSpPr>
          <p:nvPr/>
        </p:nvSpPr>
        <p:spPr>
          <a:xfrm>
            <a:off x="491446" y="2930673"/>
            <a:ext cx="11209108" cy="15027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500" normalizeH="0" baseline="0" noProof="0" dirty="0">
                <a:ln>
                  <a:noFill/>
                </a:ln>
                <a:solidFill>
                  <a:srgbClr val="1D4F91"/>
                </a:solidFill>
                <a:effectLst/>
                <a:uLnTx/>
                <a:uFillTx/>
                <a:latin typeface="Saira ExtraCondensed Light" pitchFamily="2" charset="77"/>
                <a:ea typeface="+mj-ea"/>
                <a:cs typeface="+mj-cs"/>
              </a:rPr>
              <a:t>THANK YOU!</a:t>
            </a:r>
          </a:p>
        </p:txBody>
      </p:sp>
      <p:pic>
        <p:nvPicPr>
          <p:cNvPr id="4" name="Picture 3">
            <a:extLst>
              <a:ext uri="{FF2B5EF4-FFF2-40B4-BE49-F238E27FC236}">
                <a16:creationId xmlns:a16="http://schemas.microsoft.com/office/drawing/2014/main" id="{76002F87-2BBC-4351-B37D-00CADD160604}"/>
              </a:ext>
            </a:extLst>
          </p:cNvPr>
          <p:cNvPicPr>
            <a:picLocks noChangeAspect="1"/>
          </p:cNvPicPr>
          <p:nvPr/>
        </p:nvPicPr>
        <p:blipFill>
          <a:blip r:embed="rId3"/>
          <a:stretch>
            <a:fillRect/>
          </a:stretch>
        </p:blipFill>
        <p:spPr>
          <a:xfrm>
            <a:off x="3844375" y="0"/>
            <a:ext cx="4369899" cy="2657655"/>
          </a:xfrm>
          <a:prstGeom prst="rect">
            <a:avLst/>
          </a:prstGeom>
        </p:spPr>
      </p:pic>
    </p:spTree>
    <p:extLst>
      <p:ext uri="{BB962C8B-B14F-4D97-AF65-F5344CB8AC3E}">
        <p14:creationId xmlns:p14="http://schemas.microsoft.com/office/powerpoint/2010/main" val="1537641222"/>
      </p:ext>
    </p:extLst>
  </p:cSld>
  <p:clrMapOvr>
    <a:masterClrMapping/>
  </p:clrMapOvr>
  <p:transition advClick="0" advTm="6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0957" y="2840766"/>
            <a:ext cx="2211326" cy="987219"/>
            <a:chOff x="1242075" y="5681378"/>
            <a:chExt cx="4423227" cy="1974695"/>
          </a:xfrm>
          <a:solidFill>
            <a:srgbClr val="41B6E6"/>
          </a:solidFill>
        </p:grpSpPr>
        <p:sp>
          <p:nvSpPr>
            <p:cNvPr id="39" name="Freeform 1"/>
            <p:cNvSpPr>
              <a:spLocks noChangeArrowheads="1"/>
            </p:cNvSpPr>
            <p:nvPr/>
          </p:nvSpPr>
          <p:spPr bwMode="auto">
            <a:xfrm rot="10800000">
              <a:off x="1242075" y="568137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62" name="Group 341"/>
            <p:cNvGrpSpPr>
              <a:grpSpLocks/>
            </p:cNvGrpSpPr>
            <p:nvPr/>
          </p:nvGrpSpPr>
          <p:grpSpPr bwMode="auto">
            <a:xfrm>
              <a:off x="2904449" y="5987128"/>
              <a:ext cx="1367546" cy="1113365"/>
              <a:chOff x="1012825" y="5284788"/>
              <a:chExt cx="512763" cy="417513"/>
            </a:xfrm>
            <a:grpFill/>
          </p:grpSpPr>
          <p:sp>
            <p:nvSpPr>
              <p:cNvPr id="63" name="Freeform 310"/>
              <p:cNvSpPr>
                <a:spLocks noChangeArrowheads="1"/>
              </p:cNvSpPr>
              <p:nvPr/>
            </p:nvSpPr>
            <p:spPr bwMode="auto">
              <a:xfrm>
                <a:off x="1131888" y="5284788"/>
                <a:ext cx="84137" cy="80962"/>
              </a:xfrm>
              <a:custGeom>
                <a:avLst/>
                <a:gdLst>
                  <a:gd name="T0" fmla="*/ 130 w 236"/>
                  <a:gd name="T1" fmla="*/ 224 h 229"/>
                  <a:gd name="T2" fmla="*/ 208 w 236"/>
                  <a:gd name="T3" fmla="*/ 184 h 229"/>
                  <a:gd name="T4" fmla="*/ 232 w 236"/>
                  <a:gd name="T5" fmla="*/ 99 h 229"/>
                  <a:gd name="T6" fmla="*/ 191 w 236"/>
                  <a:gd name="T7" fmla="*/ 30 h 229"/>
                  <a:gd name="T8" fmla="*/ 103 w 236"/>
                  <a:gd name="T9" fmla="*/ 4 h 229"/>
                  <a:gd name="T10" fmla="*/ 28 w 236"/>
                  <a:gd name="T11" fmla="*/ 48 h 229"/>
                  <a:gd name="T12" fmla="*/ 4 w 236"/>
                  <a:gd name="T13" fmla="*/ 129 h 229"/>
                  <a:gd name="T14" fmla="*/ 45 w 236"/>
                  <a:gd name="T15" fmla="*/ 202 h 229"/>
                  <a:gd name="T16" fmla="*/ 130 w 236"/>
                  <a:gd name="T17" fmla="*/ 22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29">
                    <a:moveTo>
                      <a:pt x="130" y="224"/>
                    </a:moveTo>
                    <a:cubicBezTo>
                      <a:pt x="164" y="220"/>
                      <a:pt x="188" y="206"/>
                      <a:pt x="208" y="184"/>
                    </a:cubicBezTo>
                    <a:cubicBezTo>
                      <a:pt x="225" y="158"/>
                      <a:pt x="235" y="132"/>
                      <a:pt x="232" y="99"/>
                    </a:cubicBezTo>
                    <a:cubicBezTo>
                      <a:pt x="228" y="70"/>
                      <a:pt x="215" y="48"/>
                      <a:pt x="191" y="30"/>
                    </a:cubicBezTo>
                    <a:cubicBezTo>
                      <a:pt x="164" y="7"/>
                      <a:pt x="137" y="0"/>
                      <a:pt x="103" y="4"/>
                    </a:cubicBezTo>
                    <a:cubicBezTo>
                      <a:pt x="72" y="7"/>
                      <a:pt x="48" y="22"/>
                      <a:pt x="28" y="48"/>
                    </a:cubicBezTo>
                    <a:cubicBezTo>
                      <a:pt x="7" y="70"/>
                      <a:pt x="0" y="99"/>
                      <a:pt x="4" y="129"/>
                    </a:cubicBezTo>
                    <a:cubicBezTo>
                      <a:pt x="7" y="158"/>
                      <a:pt x="21" y="184"/>
                      <a:pt x="45" y="202"/>
                    </a:cubicBezTo>
                    <a:cubicBezTo>
                      <a:pt x="68" y="220"/>
                      <a:pt x="99" y="228"/>
                      <a:pt x="130" y="22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4" name="Freeform 311"/>
              <p:cNvSpPr>
                <a:spLocks noChangeArrowheads="1"/>
              </p:cNvSpPr>
              <p:nvPr/>
            </p:nvSpPr>
            <p:spPr bwMode="auto">
              <a:xfrm>
                <a:off x="1033463" y="5372100"/>
                <a:ext cx="492125" cy="250826"/>
              </a:xfrm>
              <a:custGeom>
                <a:avLst/>
                <a:gdLst>
                  <a:gd name="T0" fmla="*/ 1354 w 1372"/>
                  <a:gd name="T1" fmla="*/ 493 h 703"/>
                  <a:gd name="T2" fmla="*/ 877 w 1372"/>
                  <a:gd name="T3" fmla="*/ 265 h 703"/>
                  <a:gd name="T4" fmla="*/ 755 w 1372"/>
                  <a:gd name="T5" fmla="*/ 118 h 703"/>
                  <a:gd name="T6" fmla="*/ 749 w 1372"/>
                  <a:gd name="T7" fmla="*/ 114 h 703"/>
                  <a:gd name="T8" fmla="*/ 684 w 1372"/>
                  <a:gd name="T9" fmla="*/ 118 h 703"/>
                  <a:gd name="T10" fmla="*/ 687 w 1372"/>
                  <a:gd name="T11" fmla="*/ 162 h 703"/>
                  <a:gd name="T12" fmla="*/ 779 w 1372"/>
                  <a:gd name="T13" fmla="*/ 269 h 703"/>
                  <a:gd name="T14" fmla="*/ 782 w 1372"/>
                  <a:gd name="T15" fmla="*/ 272 h 703"/>
                  <a:gd name="T16" fmla="*/ 708 w 1372"/>
                  <a:gd name="T17" fmla="*/ 430 h 703"/>
                  <a:gd name="T18" fmla="*/ 513 w 1372"/>
                  <a:gd name="T19" fmla="*/ 386 h 703"/>
                  <a:gd name="T20" fmla="*/ 503 w 1372"/>
                  <a:gd name="T21" fmla="*/ 320 h 703"/>
                  <a:gd name="T22" fmla="*/ 663 w 1372"/>
                  <a:gd name="T23" fmla="*/ 298 h 703"/>
                  <a:gd name="T24" fmla="*/ 687 w 1372"/>
                  <a:gd name="T25" fmla="*/ 294 h 703"/>
                  <a:gd name="T26" fmla="*/ 714 w 1372"/>
                  <a:gd name="T27" fmla="*/ 262 h 703"/>
                  <a:gd name="T28" fmla="*/ 708 w 1372"/>
                  <a:gd name="T29" fmla="*/ 225 h 703"/>
                  <a:gd name="T30" fmla="*/ 656 w 1372"/>
                  <a:gd name="T31" fmla="*/ 195 h 703"/>
                  <a:gd name="T32" fmla="*/ 493 w 1372"/>
                  <a:gd name="T33" fmla="*/ 217 h 703"/>
                  <a:gd name="T34" fmla="*/ 476 w 1372"/>
                  <a:gd name="T35" fmla="*/ 103 h 703"/>
                  <a:gd name="T36" fmla="*/ 436 w 1372"/>
                  <a:gd name="T37" fmla="*/ 26 h 703"/>
                  <a:gd name="T38" fmla="*/ 351 w 1372"/>
                  <a:gd name="T39" fmla="*/ 4 h 703"/>
                  <a:gd name="T40" fmla="*/ 272 w 1372"/>
                  <a:gd name="T41" fmla="*/ 48 h 703"/>
                  <a:gd name="T42" fmla="*/ 245 w 1372"/>
                  <a:gd name="T43" fmla="*/ 126 h 703"/>
                  <a:gd name="T44" fmla="*/ 282 w 1372"/>
                  <a:gd name="T45" fmla="*/ 393 h 703"/>
                  <a:gd name="T46" fmla="*/ 337 w 1372"/>
                  <a:gd name="T47" fmla="*/ 475 h 703"/>
                  <a:gd name="T48" fmla="*/ 78 w 1372"/>
                  <a:gd name="T49" fmla="*/ 500 h 703"/>
                  <a:gd name="T50" fmla="*/ 0 w 1372"/>
                  <a:gd name="T51" fmla="*/ 691 h 703"/>
                  <a:gd name="T52" fmla="*/ 3 w 1372"/>
                  <a:gd name="T53" fmla="*/ 691 h 703"/>
                  <a:gd name="T54" fmla="*/ 7 w 1372"/>
                  <a:gd name="T55" fmla="*/ 688 h 703"/>
                  <a:gd name="T56" fmla="*/ 113 w 1372"/>
                  <a:gd name="T57" fmla="*/ 666 h 703"/>
                  <a:gd name="T58" fmla="*/ 221 w 1372"/>
                  <a:gd name="T59" fmla="*/ 688 h 703"/>
                  <a:gd name="T60" fmla="*/ 286 w 1372"/>
                  <a:gd name="T61" fmla="*/ 702 h 703"/>
                  <a:gd name="T62" fmla="*/ 351 w 1372"/>
                  <a:gd name="T63" fmla="*/ 688 h 703"/>
                  <a:gd name="T64" fmla="*/ 456 w 1372"/>
                  <a:gd name="T65" fmla="*/ 666 h 703"/>
                  <a:gd name="T66" fmla="*/ 561 w 1372"/>
                  <a:gd name="T67" fmla="*/ 688 h 703"/>
                  <a:gd name="T68" fmla="*/ 626 w 1372"/>
                  <a:gd name="T69" fmla="*/ 702 h 703"/>
                  <a:gd name="T70" fmla="*/ 694 w 1372"/>
                  <a:gd name="T71" fmla="*/ 688 h 703"/>
                  <a:gd name="T72" fmla="*/ 799 w 1372"/>
                  <a:gd name="T73" fmla="*/ 666 h 703"/>
                  <a:gd name="T74" fmla="*/ 905 w 1372"/>
                  <a:gd name="T75" fmla="*/ 688 h 703"/>
                  <a:gd name="T76" fmla="*/ 929 w 1372"/>
                  <a:gd name="T77" fmla="*/ 695 h 703"/>
                  <a:gd name="T78" fmla="*/ 1357 w 1372"/>
                  <a:gd name="T79" fmla="*/ 544 h 703"/>
                  <a:gd name="T80" fmla="*/ 1371 w 1372"/>
                  <a:gd name="T81" fmla="*/ 519 h 703"/>
                  <a:gd name="T82" fmla="*/ 1354 w 1372"/>
                  <a:gd name="T83" fmla="*/ 49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2" h="703">
                    <a:moveTo>
                      <a:pt x="1354" y="493"/>
                    </a:moveTo>
                    <a:cubicBezTo>
                      <a:pt x="1037" y="342"/>
                      <a:pt x="877" y="265"/>
                      <a:pt x="877" y="265"/>
                    </a:cubicBezTo>
                    <a:cubicBezTo>
                      <a:pt x="755" y="118"/>
                      <a:pt x="755" y="118"/>
                      <a:pt x="755" y="118"/>
                    </a:cubicBezTo>
                    <a:cubicBezTo>
                      <a:pt x="749" y="114"/>
                      <a:pt x="749" y="114"/>
                      <a:pt x="749" y="114"/>
                    </a:cubicBezTo>
                    <a:cubicBezTo>
                      <a:pt x="735" y="103"/>
                      <a:pt x="711" y="103"/>
                      <a:pt x="684" y="118"/>
                    </a:cubicBezTo>
                    <a:cubicBezTo>
                      <a:pt x="684" y="144"/>
                      <a:pt x="687" y="158"/>
                      <a:pt x="687" y="162"/>
                    </a:cubicBezTo>
                    <a:cubicBezTo>
                      <a:pt x="779" y="269"/>
                      <a:pt x="779" y="269"/>
                      <a:pt x="779" y="269"/>
                    </a:cubicBezTo>
                    <a:cubicBezTo>
                      <a:pt x="782" y="272"/>
                      <a:pt x="782" y="272"/>
                      <a:pt x="782" y="272"/>
                    </a:cubicBezTo>
                    <a:cubicBezTo>
                      <a:pt x="708" y="430"/>
                      <a:pt x="708" y="430"/>
                      <a:pt x="708" y="430"/>
                    </a:cubicBezTo>
                    <a:cubicBezTo>
                      <a:pt x="513" y="386"/>
                      <a:pt x="513" y="386"/>
                      <a:pt x="513" y="386"/>
                    </a:cubicBezTo>
                    <a:cubicBezTo>
                      <a:pt x="503" y="320"/>
                      <a:pt x="503" y="320"/>
                      <a:pt x="503" y="320"/>
                    </a:cubicBezTo>
                    <a:cubicBezTo>
                      <a:pt x="663" y="298"/>
                      <a:pt x="663" y="298"/>
                      <a:pt x="663" y="298"/>
                    </a:cubicBezTo>
                    <a:cubicBezTo>
                      <a:pt x="674" y="298"/>
                      <a:pt x="680" y="298"/>
                      <a:pt x="687" y="294"/>
                    </a:cubicBezTo>
                    <a:cubicBezTo>
                      <a:pt x="701" y="287"/>
                      <a:pt x="708" y="276"/>
                      <a:pt x="714" y="262"/>
                    </a:cubicBezTo>
                    <a:cubicBezTo>
                      <a:pt x="718" y="250"/>
                      <a:pt x="718" y="236"/>
                      <a:pt x="708" y="225"/>
                    </a:cubicBezTo>
                    <a:cubicBezTo>
                      <a:pt x="697" y="203"/>
                      <a:pt x="680" y="195"/>
                      <a:pt x="656" y="195"/>
                    </a:cubicBezTo>
                    <a:cubicBezTo>
                      <a:pt x="493" y="217"/>
                      <a:pt x="493" y="217"/>
                      <a:pt x="493" y="217"/>
                    </a:cubicBezTo>
                    <a:cubicBezTo>
                      <a:pt x="476" y="103"/>
                      <a:pt x="476" y="103"/>
                      <a:pt x="476" y="103"/>
                    </a:cubicBezTo>
                    <a:cubicBezTo>
                      <a:pt x="473" y="70"/>
                      <a:pt x="459" y="48"/>
                      <a:pt x="436" y="26"/>
                    </a:cubicBezTo>
                    <a:cubicBezTo>
                      <a:pt x="408" y="8"/>
                      <a:pt x="381" y="0"/>
                      <a:pt x="351" y="4"/>
                    </a:cubicBezTo>
                    <a:cubicBezTo>
                      <a:pt x="316" y="8"/>
                      <a:pt x="293" y="22"/>
                      <a:pt x="272" y="48"/>
                    </a:cubicBezTo>
                    <a:cubicBezTo>
                      <a:pt x="252" y="70"/>
                      <a:pt x="242" y="96"/>
                      <a:pt x="245" y="126"/>
                    </a:cubicBezTo>
                    <a:cubicBezTo>
                      <a:pt x="282" y="393"/>
                      <a:pt x="282" y="393"/>
                      <a:pt x="282" y="393"/>
                    </a:cubicBezTo>
                    <a:cubicBezTo>
                      <a:pt x="286" y="427"/>
                      <a:pt x="303" y="456"/>
                      <a:pt x="337" y="475"/>
                    </a:cubicBezTo>
                    <a:cubicBezTo>
                      <a:pt x="78" y="500"/>
                      <a:pt x="78" y="500"/>
                      <a:pt x="78" y="500"/>
                    </a:cubicBezTo>
                    <a:cubicBezTo>
                      <a:pt x="0" y="691"/>
                      <a:pt x="0" y="691"/>
                      <a:pt x="0" y="691"/>
                    </a:cubicBezTo>
                    <a:cubicBezTo>
                      <a:pt x="3" y="691"/>
                      <a:pt x="3" y="691"/>
                      <a:pt x="3" y="691"/>
                    </a:cubicBezTo>
                    <a:cubicBezTo>
                      <a:pt x="3" y="688"/>
                      <a:pt x="7" y="688"/>
                      <a:pt x="7" y="688"/>
                    </a:cubicBezTo>
                    <a:cubicBezTo>
                      <a:pt x="41" y="673"/>
                      <a:pt x="75" y="666"/>
                      <a:pt x="113" y="666"/>
                    </a:cubicBezTo>
                    <a:cubicBezTo>
                      <a:pt x="150" y="666"/>
                      <a:pt x="187" y="673"/>
                      <a:pt x="221" y="688"/>
                    </a:cubicBezTo>
                    <a:cubicBezTo>
                      <a:pt x="238" y="699"/>
                      <a:pt x="262" y="702"/>
                      <a:pt x="286" y="702"/>
                    </a:cubicBezTo>
                    <a:cubicBezTo>
                      <a:pt x="306" y="702"/>
                      <a:pt x="330" y="699"/>
                      <a:pt x="351" y="688"/>
                    </a:cubicBezTo>
                    <a:cubicBezTo>
                      <a:pt x="384" y="673"/>
                      <a:pt x="418" y="666"/>
                      <a:pt x="456" y="666"/>
                    </a:cubicBezTo>
                    <a:cubicBezTo>
                      <a:pt x="493" y="666"/>
                      <a:pt x="527" y="673"/>
                      <a:pt x="561" y="688"/>
                    </a:cubicBezTo>
                    <a:cubicBezTo>
                      <a:pt x="582" y="699"/>
                      <a:pt x="606" y="702"/>
                      <a:pt x="626" y="702"/>
                    </a:cubicBezTo>
                    <a:cubicBezTo>
                      <a:pt x="650" y="702"/>
                      <a:pt x="674" y="699"/>
                      <a:pt x="694" y="688"/>
                    </a:cubicBezTo>
                    <a:cubicBezTo>
                      <a:pt x="728" y="673"/>
                      <a:pt x="762" y="666"/>
                      <a:pt x="799" y="666"/>
                    </a:cubicBezTo>
                    <a:cubicBezTo>
                      <a:pt x="837" y="666"/>
                      <a:pt x="871" y="673"/>
                      <a:pt x="905" y="688"/>
                    </a:cubicBezTo>
                    <a:cubicBezTo>
                      <a:pt x="929" y="695"/>
                      <a:pt x="929" y="695"/>
                      <a:pt x="929" y="695"/>
                    </a:cubicBezTo>
                    <a:cubicBezTo>
                      <a:pt x="1167" y="636"/>
                      <a:pt x="1310" y="589"/>
                      <a:pt x="1357" y="544"/>
                    </a:cubicBezTo>
                    <a:cubicBezTo>
                      <a:pt x="1367" y="537"/>
                      <a:pt x="1371" y="529"/>
                      <a:pt x="1371" y="519"/>
                    </a:cubicBezTo>
                    <a:cubicBezTo>
                      <a:pt x="1371" y="507"/>
                      <a:pt x="1364" y="500"/>
                      <a:pt x="1354" y="49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5" name="Freeform 312"/>
              <p:cNvSpPr>
                <a:spLocks noChangeArrowheads="1"/>
              </p:cNvSpPr>
              <p:nvPr/>
            </p:nvSpPr>
            <p:spPr bwMode="auto">
              <a:xfrm>
                <a:off x="1012825" y="5649914"/>
                <a:ext cx="490538" cy="52387"/>
              </a:xfrm>
              <a:custGeom>
                <a:avLst/>
                <a:gdLst>
                  <a:gd name="T0" fmla="*/ 0 w 1368"/>
                  <a:gd name="T1" fmla="*/ 150 h 151"/>
                  <a:gd name="T2" fmla="*/ 85 w 1368"/>
                  <a:gd name="T3" fmla="*/ 136 h 151"/>
                  <a:gd name="T4" fmla="*/ 174 w 1368"/>
                  <a:gd name="T5" fmla="*/ 118 h 151"/>
                  <a:gd name="T6" fmla="*/ 259 w 1368"/>
                  <a:gd name="T7" fmla="*/ 136 h 151"/>
                  <a:gd name="T8" fmla="*/ 344 w 1368"/>
                  <a:gd name="T9" fmla="*/ 150 h 151"/>
                  <a:gd name="T10" fmla="*/ 426 w 1368"/>
                  <a:gd name="T11" fmla="*/ 136 h 151"/>
                  <a:gd name="T12" fmla="*/ 514 w 1368"/>
                  <a:gd name="T13" fmla="*/ 118 h 151"/>
                  <a:gd name="T14" fmla="*/ 602 w 1368"/>
                  <a:gd name="T15" fmla="*/ 136 h 151"/>
                  <a:gd name="T16" fmla="*/ 684 w 1368"/>
                  <a:gd name="T17" fmla="*/ 150 h 151"/>
                  <a:gd name="T18" fmla="*/ 769 w 1368"/>
                  <a:gd name="T19" fmla="*/ 136 h 151"/>
                  <a:gd name="T20" fmla="*/ 857 w 1368"/>
                  <a:gd name="T21" fmla="*/ 118 h 151"/>
                  <a:gd name="T22" fmla="*/ 942 w 1368"/>
                  <a:gd name="T23" fmla="*/ 136 h 151"/>
                  <a:gd name="T24" fmla="*/ 1027 w 1368"/>
                  <a:gd name="T25" fmla="*/ 150 h 151"/>
                  <a:gd name="T26" fmla="*/ 1112 w 1368"/>
                  <a:gd name="T27" fmla="*/ 136 h 151"/>
                  <a:gd name="T28" fmla="*/ 1201 w 1368"/>
                  <a:gd name="T29" fmla="*/ 118 h 151"/>
                  <a:gd name="T30" fmla="*/ 1286 w 1368"/>
                  <a:gd name="T31" fmla="*/ 136 h 151"/>
                  <a:gd name="T32" fmla="*/ 1367 w 1368"/>
                  <a:gd name="T33" fmla="*/ 150 h 151"/>
                  <a:gd name="T34" fmla="*/ 1367 w 1368"/>
                  <a:gd name="T35" fmla="*/ 33 h 151"/>
                  <a:gd name="T36" fmla="*/ 1286 w 1368"/>
                  <a:gd name="T37" fmla="*/ 14 h 151"/>
                  <a:gd name="T38" fmla="*/ 1201 w 1368"/>
                  <a:gd name="T39" fmla="*/ 0 h 151"/>
                  <a:gd name="T40" fmla="*/ 1112 w 1368"/>
                  <a:gd name="T41" fmla="*/ 14 h 151"/>
                  <a:gd name="T42" fmla="*/ 1027 w 1368"/>
                  <a:gd name="T43" fmla="*/ 33 h 151"/>
                  <a:gd name="T44" fmla="*/ 942 w 1368"/>
                  <a:gd name="T45" fmla="*/ 14 h 151"/>
                  <a:gd name="T46" fmla="*/ 857 w 1368"/>
                  <a:gd name="T47" fmla="*/ 0 h 151"/>
                  <a:gd name="T48" fmla="*/ 769 w 1368"/>
                  <a:gd name="T49" fmla="*/ 14 h 151"/>
                  <a:gd name="T50" fmla="*/ 684 w 1368"/>
                  <a:gd name="T51" fmla="*/ 33 h 151"/>
                  <a:gd name="T52" fmla="*/ 602 w 1368"/>
                  <a:gd name="T53" fmla="*/ 14 h 151"/>
                  <a:gd name="T54" fmla="*/ 514 w 1368"/>
                  <a:gd name="T55" fmla="*/ 0 h 151"/>
                  <a:gd name="T56" fmla="*/ 426 w 1368"/>
                  <a:gd name="T57" fmla="*/ 14 h 151"/>
                  <a:gd name="T58" fmla="*/ 344 w 1368"/>
                  <a:gd name="T59" fmla="*/ 33 h 151"/>
                  <a:gd name="T60" fmla="*/ 259 w 1368"/>
                  <a:gd name="T61" fmla="*/ 14 h 151"/>
                  <a:gd name="T62" fmla="*/ 171 w 1368"/>
                  <a:gd name="T63" fmla="*/ 0 h 151"/>
                  <a:gd name="T64" fmla="*/ 85 w 1368"/>
                  <a:gd name="T65" fmla="*/ 14 h 151"/>
                  <a:gd name="T66" fmla="*/ 0 w 1368"/>
                  <a:gd name="T67" fmla="*/ 33 h 151"/>
                  <a:gd name="T68" fmla="*/ 0 w 1368"/>
                  <a:gd name="T69"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8" h="151">
                    <a:moveTo>
                      <a:pt x="0" y="150"/>
                    </a:moveTo>
                    <a:cubicBezTo>
                      <a:pt x="28" y="150"/>
                      <a:pt x="58" y="147"/>
                      <a:pt x="85" y="136"/>
                    </a:cubicBezTo>
                    <a:cubicBezTo>
                      <a:pt x="113" y="125"/>
                      <a:pt x="143" y="118"/>
                      <a:pt x="174" y="118"/>
                    </a:cubicBezTo>
                    <a:cubicBezTo>
                      <a:pt x="201" y="118"/>
                      <a:pt x="231" y="125"/>
                      <a:pt x="259" y="136"/>
                    </a:cubicBezTo>
                    <a:cubicBezTo>
                      <a:pt x="286" y="147"/>
                      <a:pt x="313" y="150"/>
                      <a:pt x="344" y="150"/>
                    </a:cubicBezTo>
                    <a:cubicBezTo>
                      <a:pt x="371" y="150"/>
                      <a:pt x="398" y="147"/>
                      <a:pt x="426" y="136"/>
                    </a:cubicBezTo>
                    <a:cubicBezTo>
                      <a:pt x="456" y="125"/>
                      <a:pt x="486" y="118"/>
                      <a:pt x="514" y="118"/>
                    </a:cubicBezTo>
                    <a:cubicBezTo>
                      <a:pt x="544" y="118"/>
                      <a:pt x="575" y="125"/>
                      <a:pt x="602" y="136"/>
                    </a:cubicBezTo>
                    <a:cubicBezTo>
                      <a:pt x="629" y="147"/>
                      <a:pt x="656" y="150"/>
                      <a:pt x="684" y="150"/>
                    </a:cubicBezTo>
                    <a:cubicBezTo>
                      <a:pt x="714" y="150"/>
                      <a:pt x="741" y="147"/>
                      <a:pt x="769" y="136"/>
                    </a:cubicBezTo>
                    <a:cubicBezTo>
                      <a:pt x="796" y="125"/>
                      <a:pt x="826" y="118"/>
                      <a:pt x="857" y="118"/>
                    </a:cubicBezTo>
                    <a:cubicBezTo>
                      <a:pt x="888" y="118"/>
                      <a:pt x="915" y="125"/>
                      <a:pt x="942" y="136"/>
                    </a:cubicBezTo>
                    <a:cubicBezTo>
                      <a:pt x="969" y="147"/>
                      <a:pt x="1000" y="150"/>
                      <a:pt x="1027" y="150"/>
                    </a:cubicBezTo>
                    <a:cubicBezTo>
                      <a:pt x="1058" y="150"/>
                      <a:pt x="1085" y="147"/>
                      <a:pt x="1112" y="136"/>
                    </a:cubicBezTo>
                    <a:cubicBezTo>
                      <a:pt x="1143" y="125"/>
                      <a:pt x="1170" y="118"/>
                      <a:pt x="1201" y="118"/>
                    </a:cubicBezTo>
                    <a:cubicBezTo>
                      <a:pt x="1228" y="118"/>
                      <a:pt x="1259" y="125"/>
                      <a:pt x="1286" y="136"/>
                    </a:cubicBezTo>
                    <a:cubicBezTo>
                      <a:pt x="1313" y="147"/>
                      <a:pt x="1340" y="150"/>
                      <a:pt x="1367" y="150"/>
                    </a:cubicBezTo>
                    <a:cubicBezTo>
                      <a:pt x="1367" y="33"/>
                      <a:pt x="1367" y="33"/>
                      <a:pt x="1367" y="33"/>
                    </a:cubicBezTo>
                    <a:cubicBezTo>
                      <a:pt x="1340" y="33"/>
                      <a:pt x="1313" y="26"/>
                      <a:pt x="1286" y="14"/>
                    </a:cubicBezTo>
                    <a:cubicBezTo>
                      <a:pt x="1259" y="4"/>
                      <a:pt x="1231" y="0"/>
                      <a:pt x="1201" y="0"/>
                    </a:cubicBezTo>
                    <a:cubicBezTo>
                      <a:pt x="1167" y="0"/>
                      <a:pt x="1139" y="4"/>
                      <a:pt x="1112" y="14"/>
                    </a:cubicBezTo>
                    <a:cubicBezTo>
                      <a:pt x="1085" y="26"/>
                      <a:pt x="1058" y="33"/>
                      <a:pt x="1027" y="33"/>
                    </a:cubicBezTo>
                    <a:cubicBezTo>
                      <a:pt x="1000" y="33"/>
                      <a:pt x="969" y="26"/>
                      <a:pt x="942" y="14"/>
                    </a:cubicBezTo>
                    <a:cubicBezTo>
                      <a:pt x="915" y="4"/>
                      <a:pt x="888" y="0"/>
                      <a:pt x="857" y="0"/>
                    </a:cubicBezTo>
                    <a:cubicBezTo>
                      <a:pt x="826" y="0"/>
                      <a:pt x="796" y="4"/>
                      <a:pt x="769" y="14"/>
                    </a:cubicBezTo>
                    <a:cubicBezTo>
                      <a:pt x="741" y="26"/>
                      <a:pt x="714" y="33"/>
                      <a:pt x="684" y="33"/>
                    </a:cubicBezTo>
                    <a:cubicBezTo>
                      <a:pt x="656" y="33"/>
                      <a:pt x="629" y="26"/>
                      <a:pt x="602" y="14"/>
                    </a:cubicBezTo>
                    <a:cubicBezTo>
                      <a:pt x="575" y="4"/>
                      <a:pt x="544" y="0"/>
                      <a:pt x="514" y="0"/>
                    </a:cubicBezTo>
                    <a:cubicBezTo>
                      <a:pt x="483" y="0"/>
                      <a:pt x="453" y="4"/>
                      <a:pt x="426" y="14"/>
                    </a:cubicBezTo>
                    <a:cubicBezTo>
                      <a:pt x="398" y="26"/>
                      <a:pt x="371" y="33"/>
                      <a:pt x="344" y="33"/>
                    </a:cubicBezTo>
                    <a:cubicBezTo>
                      <a:pt x="313" y="33"/>
                      <a:pt x="286" y="26"/>
                      <a:pt x="259" y="14"/>
                    </a:cubicBezTo>
                    <a:cubicBezTo>
                      <a:pt x="231" y="4"/>
                      <a:pt x="201" y="0"/>
                      <a:pt x="171" y="0"/>
                    </a:cubicBezTo>
                    <a:cubicBezTo>
                      <a:pt x="140" y="0"/>
                      <a:pt x="109" y="4"/>
                      <a:pt x="85" y="14"/>
                    </a:cubicBezTo>
                    <a:cubicBezTo>
                      <a:pt x="58" y="26"/>
                      <a:pt x="28" y="33"/>
                      <a:pt x="0" y="33"/>
                    </a:cubicBezTo>
                    <a:lnTo>
                      <a:pt x="0" y="15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51" name="Group 50"/>
          <p:cNvGrpSpPr/>
          <p:nvPr/>
        </p:nvGrpSpPr>
        <p:grpSpPr>
          <a:xfrm>
            <a:off x="3073576" y="5215498"/>
            <a:ext cx="8553316" cy="934621"/>
            <a:chOff x="478831" y="2942415"/>
            <a:chExt cx="3919739" cy="791629"/>
          </a:xfrm>
        </p:grpSpPr>
        <p:sp>
          <p:nvSpPr>
            <p:cNvPr id="56" name="Title 20"/>
            <p:cNvSpPr txBox="1">
              <a:spLocks/>
            </p:cNvSpPr>
            <p:nvPr/>
          </p:nvSpPr>
          <p:spPr>
            <a:xfrm>
              <a:off x="478831" y="2942415"/>
              <a:ext cx="3919736" cy="208551"/>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rPr>
                <a:t>How much money will I have?</a:t>
              </a:r>
            </a:p>
          </p:txBody>
        </p:sp>
        <p:sp>
          <p:nvSpPr>
            <p:cNvPr id="57" name="Title 20"/>
            <p:cNvSpPr txBox="1">
              <a:spLocks/>
            </p:cNvSpPr>
            <p:nvPr/>
          </p:nvSpPr>
          <p:spPr>
            <a:xfrm>
              <a:off x="478831" y="3151790"/>
              <a:ext cx="3919739" cy="582254"/>
            </a:xfrm>
            <a:prstGeom prst="rect">
              <a:avLst/>
            </a:prstGeom>
          </p:spPr>
          <p:txBody>
            <a:bodyPr vert="horz" wrap="square" lIns="45714" tIns="22857" rIns="45714" bIns="2285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lnSpc>
                  <a:spcPct val="130000"/>
                </a:lnSpc>
              </a:pPr>
              <a:r>
                <a:rPr lang="en-US" sz="1100" dirty="0">
                  <a:solidFill>
                    <a:srgbClr val="1D4F91"/>
                  </a:solidFill>
                  <a:latin typeface="Zilla Slab" pitchFamily="2" charset="77"/>
                  <a:ea typeface="Zilla Slab" pitchFamily="2" charset="77"/>
                  <a:cs typeface="Raleway Light"/>
                </a:rPr>
                <a:t>Use online retirement calculators to see how much income you can depend on in retirement and what your needs may be. To get a realistic idea of how much you’ll require, factor in the goals you’ve come up with relating to what you want to do and when, along with possible health care issues and other considerations. </a:t>
              </a:r>
              <a:endParaRPr kumimoji="0" lang="en-US" sz="11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endParaRPr>
            </a:p>
          </p:txBody>
        </p:sp>
      </p:grpSp>
      <p:sp>
        <p:nvSpPr>
          <p:cNvPr id="38" name="Freeform 1"/>
          <p:cNvSpPr>
            <a:spLocks noChangeArrowheads="1"/>
          </p:cNvSpPr>
          <p:nvPr/>
        </p:nvSpPr>
        <p:spPr bwMode="auto">
          <a:xfrm rot="10800000">
            <a:off x="620958" y="1728160"/>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8" name="Group 7"/>
          <p:cNvGrpSpPr/>
          <p:nvPr/>
        </p:nvGrpSpPr>
        <p:grpSpPr>
          <a:xfrm>
            <a:off x="620958" y="3940127"/>
            <a:ext cx="2211326" cy="987219"/>
            <a:chOff x="1242077" y="7880386"/>
            <a:chExt cx="4423227" cy="1974695"/>
          </a:xfrm>
          <a:solidFill>
            <a:srgbClr val="41B6E6"/>
          </a:solidFill>
        </p:grpSpPr>
        <p:sp>
          <p:nvSpPr>
            <p:cNvPr id="40" name="Freeform 1"/>
            <p:cNvSpPr>
              <a:spLocks noChangeArrowheads="1"/>
            </p:cNvSpPr>
            <p:nvPr/>
          </p:nvSpPr>
          <p:spPr bwMode="auto">
            <a:xfrm rot="10800000">
              <a:off x="1242077" y="7880386"/>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66" name="Group 343"/>
            <p:cNvGrpSpPr>
              <a:grpSpLocks/>
            </p:cNvGrpSpPr>
            <p:nvPr/>
          </p:nvGrpSpPr>
          <p:grpSpPr bwMode="auto">
            <a:xfrm>
              <a:off x="2903050" y="8224906"/>
              <a:ext cx="1367543" cy="1159933"/>
              <a:chOff x="3049588" y="5934075"/>
              <a:chExt cx="512762" cy="434975"/>
            </a:xfrm>
            <a:grpFill/>
          </p:grpSpPr>
          <p:sp>
            <p:nvSpPr>
              <p:cNvPr id="67" name="Freeform 328"/>
              <p:cNvSpPr>
                <a:spLocks noChangeArrowheads="1"/>
              </p:cNvSpPr>
              <p:nvPr/>
            </p:nvSpPr>
            <p:spPr bwMode="auto">
              <a:xfrm>
                <a:off x="3217863" y="5934075"/>
                <a:ext cx="114300" cy="85725"/>
              </a:xfrm>
              <a:custGeom>
                <a:avLst/>
                <a:gdLst>
                  <a:gd name="T0" fmla="*/ 71 w 321"/>
                  <a:gd name="T1" fmla="*/ 191 h 243"/>
                  <a:gd name="T2" fmla="*/ 82 w 321"/>
                  <a:gd name="T3" fmla="*/ 202 h 243"/>
                  <a:gd name="T4" fmla="*/ 170 w 321"/>
                  <a:gd name="T5" fmla="*/ 242 h 243"/>
                  <a:gd name="T6" fmla="*/ 248 w 321"/>
                  <a:gd name="T7" fmla="*/ 213 h 243"/>
                  <a:gd name="T8" fmla="*/ 282 w 321"/>
                  <a:gd name="T9" fmla="*/ 143 h 243"/>
                  <a:gd name="T10" fmla="*/ 279 w 321"/>
                  <a:gd name="T11" fmla="*/ 110 h 243"/>
                  <a:gd name="T12" fmla="*/ 320 w 321"/>
                  <a:gd name="T13" fmla="*/ 110 h 243"/>
                  <a:gd name="T14" fmla="*/ 262 w 321"/>
                  <a:gd name="T15" fmla="*/ 29 h 243"/>
                  <a:gd name="T16" fmla="*/ 163 w 321"/>
                  <a:gd name="T17" fmla="*/ 0 h 243"/>
                  <a:gd name="T18" fmla="*/ 47 w 321"/>
                  <a:gd name="T19" fmla="*/ 44 h 243"/>
                  <a:gd name="T20" fmla="*/ 0 w 321"/>
                  <a:gd name="T21" fmla="*/ 151 h 243"/>
                  <a:gd name="T22" fmla="*/ 3 w 321"/>
                  <a:gd name="T23" fmla="*/ 191 h 243"/>
                  <a:gd name="T24" fmla="*/ 71 w 321"/>
                  <a:gd name="T25" fmla="*/ 19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243">
                    <a:moveTo>
                      <a:pt x="71" y="191"/>
                    </a:moveTo>
                    <a:cubicBezTo>
                      <a:pt x="82" y="202"/>
                      <a:pt x="82" y="202"/>
                      <a:pt x="82" y="202"/>
                    </a:cubicBezTo>
                    <a:cubicBezTo>
                      <a:pt x="102" y="228"/>
                      <a:pt x="133" y="242"/>
                      <a:pt x="170" y="242"/>
                    </a:cubicBezTo>
                    <a:cubicBezTo>
                      <a:pt x="200" y="242"/>
                      <a:pt x="228" y="232"/>
                      <a:pt x="248" y="213"/>
                    </a:cubicBezTo>
                    <a:cubicBezTo>
                      <a:pt x="268" y="195"/>
                      <a:pt x="282" y="173"/>
                      <a:pt x="282" y="143"/>
                    </a:cubicBezTo>
                    <a:cubicBezTo>
                      <a:pt x="282" y="121"/>
                      <a:pt x="279" y="110"/>
                      <a:pt x="279" y="110"/>
                    </a:cubicBezTo>
                    <a:cubicBezTo>
                      <a:pt x="320" y="110"/>
                      <a:pt x="320" y="110"/>
                      <a:pt x="320" y="110"/>
                    </a:cubicBezTo>
                    <a:cubicBezTo>
                      <a:pt x="309" y="77"/>
                      <a:pt x="292" y="51"/>
                      <a:pt x="262" y="29"/>
                    </a:cubicBezTo>
                    <a:cubicBezTo>
                      <a:pt x="231" y="11"/>
                      <a:pt x="197" y="0"/>
                      <a:pt x="163" y="0"/>
                    </a:cubicBezTo>
                    <a:cubicBezTo>
                      <a:pt x="115" y="0"/>
                      <a:pt x="78" y="15"/>
                      <a:pt x="47" y="44"/>
                    </a:cubicBezTo>
                    <a:cubicBezTo>
                      <a:pt x="13" y="73"/>
                      <a:pt x="0" y="110"/>
                      <a:pt x="0" y="151"/>
                    </a:cubicBezTo>
                    <a:cubicBezTo>
                      <a:pt x="0" y="151"/>
                      <a:pt x="0" y="165"/>
                      <a:pt x="3" y="191"/>
                    </a:cubicBezTo>
                    <a:lnTo>
                      <a:pt x="71" y="19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8" name="Freeform 329"/>
              <p:cNvSpPr>
                <a:spLocks noChangeArrowheads="1"/>
              </p:cNvSpPr>
              <p:nvPr/>
            </p:nvSpPr>
            <p:spPr bwMode="auto">
              <a:xfrm>
                <a:off x="3306763" y="6157913"/>
                <a:ext cx="109537" cy="136525"/>
              </a:xfrm>
              <a:custGeom>
                <a:avLst/>
                <a:gdLst>
                  <a:gd name="T0" fmla="*/ 245 w 307"/>
                  <a:gd name="T1" fmla="*/ 0 h 383"/>
                  <a:gd name="T2" fmla="*/ 0 w 307"/>
                  <a:gd name="T3" fmla="*/ 63 h 383"/>
                  <a:gd name="T4" fmla="*/ 0 w 307"/>
                  <a:gd name="T5" fmla="*/ 382 h 383"/>
                  <a:gd name="T6" fmla="*/ 68 w 307"/>
                  <a:gd name="T7" fmla="*/ 353 h 383"/>
                  <a:gd name="T8" fmla="*/ 306 w 307"/>
                  <a:gd name="T9" fmla="*/ 110 h 383"/>
                  <a:gd name="T10" fmla="*/ 245 w 307"/>
                  <a:gd name="T11" fmla="*/ 0 h 383"/>
                </a:gdLst>
                <a:ahLst/>
                <a:cxnLst>
                  <a:cxn ang="0">
                    <a:pos x="T0" y="T1"/>
                  </a:cxn>
                  <a:cxn ang="0">
                    <a:pos x="T2" y="T3"/>
                  </a:cxn>
                  <a:cxn ang="0">
                    <a:pos x="T4" y="T5"/>
                  </a:cxn>
                  <a:cxn ang="0">
                    <a:pos x="T6" y="T7"/>
                  </a:cxn>
                  <a:cxn ang="0">
                    <a:pos x="T8" y="T9"/>
                  </a:cxn>
                  <a:cxn ang="0">
                    <a:pos x="T10" y="T11"/>
                  </a:cxn>
                </a:cxnLst>
                <a:rect l="0" t="0" r="r" b="b"/>
                <a:pathLst>
                  <a:path w="307" h="383">
                    <a:moveTo>
                      <a:pt x="245" y="0"/>
                    </a:moveTo>
                    <a:cubicBezTo>
                      <a:pt x="0" y="63"/>
                      <a:pt x="0" y="63"/>
                      <a:pt x="0" y="63"/>
                    </a:cubicBezTo>
                    <a:cubicBezTo>
                      <a:pt x="0" y="382"/>
                      <a:pt x="0" y="382"/>
                      <a:pt x="0" y="382"/>
                    </a:cubicBezTo>
                    <a:cubicBezTo>
                      <a:pt x="28" y="382"/>
                      <a:pt x="48" y="371"/>
                      <a:pt x="68" y="353"/>
                    </a:cubicBezTo>
                    <a:cubicBezTo>
                      <a:pt x="306" y="110"/>
                      <a:pt x="306" y="110"/>
                      <a:pt x="306" y="110"/>
                    </a:cubicBezTo>
                    <a:lnTo>
                      <a:pt x="24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9" name="Freeform 330"/>
              <p:cNvSpPr>
                <a:spLocks noChangeArrowheads="1"/>
              </p:cNvSpPr>
              <p:nvPr/>
            </p:nvSpPr>
            <p:spPr bwMode="auto">
              <a:xfrm>
                <a:off x="3135313" y="6015038"/>
                <a:ext cx="234950" cy="288925"/>
              </a:xfrm>
              <a:custGeom>
                <a:avLst/>
                <a:gdLst>
                  <a:gd name="T0" fmla="*/ 394 w 657"/>
                  <a:gd name="T1" fmla="*/ 257 h 809"/>
                  <a:gd name="T2" fmla="*/ 442 w 657"/>
                  <a:gd name="T3" fmla="*/ 283 h 809"/>
                  <a:gd name="T4" fmla="*/ 602 w 657"/>
                  <a:gd name="T5" fmla="*/ 283 h 809"/>
                  <a:gd name="T6" fmla="*/ 646 w 657"/>
                  <a:gd name="T7" fmla="*/ 264 h 809"/>
                  <a:gd name="T8" fmla="*/ 646 w 657"/>
                  <a:gd name="T9" fmla="*/ 232 h 809"/>
                  <a:gd name="T10" fmla="*/ 602 w 657"/>
                  <a:gd name="T11" fmla="*/ 213 h 809"/>
                  <a:gd name="T12" fmla="*/ 473 w 657"/>
                  <a:gd name="T13" fmla="*/ 213 h 809"/>
                  <a:gd name="T14" fmla="*/ 340 w 657"/>
                  <a:gd name="T15" fmla="*/ 26 h 809"/>
                  <a:gd name="T16" fmla="*/ 275 w 657"/>
                  <a:gd name="T17" fmla="*/ 0 h 809"/>
                  <a:gd name="T18" fmla="*/ 208 w 657"/>
                  <a:gd name="T19" fmla="*/ 26 h 809"/>
                  <a:gd name="T20" fmla="*/ 14 w 657"/>
                  <a:gd name="T21" fmla="*/ 294 h 809"/>
                  <a:gd name="T22" fmla="*/ 0 w 657"/>
                  <a:gd name="T23" fmla="*/ 334 h 809"/>
                  <a:gd name="T24" fmla="*/ 37 w 657"/>
                  <a:gd name="T25" fmla="*/ 400 h 809"/>
                  <a:gd name="T26" fmla="*/ 299 w 657"/>
                  <a:gd name="T27" fmla="*/ 529 h 809"/>
                  <a:gd name="T28" fmla="*/ 299 w 657"/>
                  <a:gd name="T29" fmla="*/ 749 h 809"/>
                  <a:gd name="T30" fmla="*/ 316 w 657"/>
                  <a:gd name="T31" fmla="*/ 790 h 809"/>
                  <a:gd name="T32" fmla="*/ 357 w 657"/>
                  <a:gd name="T33" fmla="*/ 808 h 809"/>
                  <a:gd name="T34" fmla="*/ 401 w 657"/>
                  <a:gd name="T35" fmla="*/ 790 h 809"/>
                  <a:gd name="T36" fmla="*/ 418 w 657"/>
                  <a:gd name="T37" fmla="*/ 749 h 809"/>
                  <a:gd name="T38" fmla="*/ 418 w 657"/>
                  <a:gd name="T39" fmla="*/ 474 h 809"/>
                  <a:gd name="T40" fmla="*/ 374 w 657"/>
                  <a:gd name="T41" fmla="*/ 408 h 809"/>
                  <a:gd name="T42" fmla="*/ 214 w 657"/>
                  <a:gd name="T43" fmla="*/ 331 h 809"/>
                  <a:gd name="T44" fmla="*/ 333 w 657"/>
                  <a:gd name="T45" fmla="*/ 169 h 809"/>
                  <a:gd name="T46" fmla="*/ 394 w 657"/>
                  <a:gd name="T47" fmla="*/ 257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7" h="809">
                    <a:moveTo>
                      <a:pt x="394" y="257"/>
                    </a:moveTo>
                    <a:cubicBezTo>
                      <a:pt x="408" y="272"/>
                      <a:pt x="422" y="283"/>
                      <a:pt x="442" y="283"/>
                    </a:cubicBezTo>
                    <a:cubicBezTo>
                      <a:pt x="602" y="283"/>
                      <a:pt x="602" y="283"/>
                      <a:pt x="602" y="283"/>
                    </a:cubicBezTo>
                    <a:cubicBezTo>
                      <a:pt x="622" y="283"/>
                      <a:pt x="639" y="279"/>
                      <a:pt x="646" y="264"/>
                    </a:cubicBezTo>
                    <a:cubicBezTo>
                      <a:pt x="656" y="254"/>
                      <a:pt x="656" y="242"/>
                      <a:pt x="646" y="232"/>
                    </a:cubicBezTo>
                    <a:cubicBezTo>
                      <a:pt x="639" y="220"/>
                      <a:pt x="622" y="213"/>
                      <a:pt x="602" y="213"/>
                    </a:cubicBezTo>
                    <a:cubicBezTo>
                      <a:pt x="473" y="213"/>
                      <a:pt x="473" y="213"/>
                      <a:pt x="473" y="213"/>
                    </a:cubicBezTo>
                    <a:cubicBezTo>
                      <a:pt x="340" y="26"/>
                      <a:pt x="340" y="26"/>
                      <a:pt x="340" y="26"/>
                    </a:cubicBezTo>
                    <a:cubicBezTo>
                      <a:pt x="323" y="11"/>
                      <a:pt x="303" y="0"/>
                      <a:pt x="275" y="0"/>
                    </a:cubicBezTo>
                    <a:cubicBezTo>
                      <a:pt x="248" y="0"/>
                      <a:pt x="224" y="11"/>
                      <a:pt x="208" y="26"/>
                    </a:cubicBezTo>
                    <a:cubicBezTo>
                      <a:pt x="14" y="294"/>
                      <a:pt x="14" y="294"/>
                      <a:pt x="14" y="294"/>
                    </a:cubicBezTo>
                    <a:cubicBezTo>
                      <a:pt x="3" y="309"/>
                      <a:pt x="0" y="320"/>
                      <a:pt x="0" y="334"/>
                    </a:cubicBezTo>
                    <a:cubicBezTo>
                      <a:pt x="0" y="364"/>
                      <a:pt x="14" y="382"/>
                      <a:pt x="37" y="400"/>
                    </a:cubicBezTo>
                    <a:cubicBezTo>
                      <a:pt x="299" y="529"/>
                      <a:pt x="299" y="529"/>
                      <a:pt x="299" y="529"/>
                    </a:cubicBezTo>
                    <a:cubicBezTo>
                      <a:pt x="299" y="749"/>
                      <a:pt x="299" y="749"/>
                      <a:pt x="299" y="749"/>
                    </a:cubicBezTo>
                    <a:cubicBezTo>
                      <a:pt x="299" y="768"/>
                      <a:pt x="306" y="779"/>
                      <a:pt x="316" y="790"/>
                    </a:cubicBezTo>
                    <a:cubicBezTo>
                      <a:pt x="326" y="801"/>
                      <a:pt x="340" y="808"/>
                      <a:pt x="357" y="808"/>
                    </a:cubicBezTo>
                    <a:cubicBezTo>
                      <a:pt x="374" y="808"/>
                      <a:pt x="391" y="801"/>
                      <a:pt x="401" y="790"/>
                    </a:cubicBezTo>
                    <a:cubicBezTo>
                      <a:pt x="411" y="779"/>
                      <a:pt x="418" y="768"/>
                      <a:pt x="418" y="749"/>
                    </a:cubicBezTo>
                    <a:cubicBezTo>
                      <a:pt x="418" y="474"/>
                      <a:pt x="418" y="474"/>
                      <a:pt x="418" y="474"/>
                    </a:cubicBezTo>
                    <a:cubicBezTo>
                      <a:pt x="425" y="445"/>
                      <a:pt x="411" y="422"/>
                      <a:pt x="374" y="408"/>
                    </a:cubicBezTo>
                    <a:cubicBezTo>
                      <a:pt x="214" y="331"/>
                      <a:pt x="214" y="331"/>
                      <a:pt x="214" y="331"/>
                    </a:cubicBezTo>
                    <a:cubicBezTo>
                      <a:pt x="333" y="169"/>
                      <a:pt x="333" y="169"/>
                      <a:pt x="333" y="169"/>
                    </a:cubicBezTo>
                    <a:lnTo>
                      <a:pt x="394" y="2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0" name="Freeform 331"/>
              <p:cNvSpPr>
                <a:spLocks noChangeArrowheads="1"/>
              </p:cNvSpPr>
              <p:nvPr/>
            </p:nvSpPr>
            <p:spPr bwMode="auto">
              <a:xfrm>
                <a:off x="3441700" y="6142038"/>
                <a:ext cx="71438" cy="22225"/>
              </a:xfrm>
              <a:custGeom>
                <a:avLst/>
                <a:gdLst>
                  <a:gd name="T0" fmla="*/ 109 w 205"/>
                  <a:gd name="T1" fmla="*/ 37 h 67"/>
                  <a:gd name="T2" fmla="*/ 184 w 205"/>
                  <a:gd name="T3" fmla="*/ 55 h 67"/>
                  <a:gd name="T4" fmla="*/ 190 w 205"/>
                  <a:gd name="T5" fmla="*/ 55 h 67"/>
                  <a:gd name="T6" fmla="*/ 204 w 205"/>
                  <a:gd name="T7" fmla="*/ 41 h 67"/>
                  <a:gd name="T8" fmla="*/ 200 w 205"/>
                  <a:gd name="T9" fmla="*/ 33 h 67"/>
                  <a:gd name="T10" fmla="*/ 95 w 205"/>
                  <a:gd name="T11" fmla="*/ 0 h 67"/>
                  <a:gd name="T12" fmla="*/ 0 w 205"/>
                  <a:gd name="T13" fmla="*/ 15 h 67"/>
                  <a:gd name="T14" fmla="*/ 30 w 205"/>
                  <a:gd name="T15" fmla="*/ 66 h 67"/>
                  <a:gd name="T16" fmla="*/ 109 w 205"/>
                  <a:gd name="T17" fmla="*/ 3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67">
                    <a:moveTo>
                      <a:pt x="109" y="37"/>
                    </a:moveTo>
                    <a:cubicBezTo>
                      <a:pt x="129" y="37"/>
                      <a:pt x="156" y="44"/>
                      <a:pt x="184" y="55"/>
                    </a:cubicBezTo>
                    <a:cubicBezTo>
                      <a:pt x="190" y="55"/>
                      <a:pt x="190" y="55"/>
                      <a:pt x="190" y="55"/>
                    </a:cubicBezTo>
                    <a:cubicBezTo>
                      <a:pt x="200" y="55"/>
                      <a:pt x="204" y="51"/>
                      <a:pt x="204" y="41"/>
                    </a:cubicBezTo>
                    <a:cubicBezTo>
                      <a:pt x="204" y="37"/>
                      <a:pt x="204" y="37"/>
                      <a:pt x="200" y="33"/>
                    </a:cubicBezTo>
                    <a:cubicBezTo>
                      <a:pt x="173" y="11"/>
                      <a:pt x="136" y="0"/>
                      <a:pt x="95" y="0"/>
                    </a:cubicBezTo>
                    <a:cubicBezTo>
                      <a:pt x="78" y="0"/>
                      <a:pt x="44" y="4"/>
                      <a:pt x="0" y="15"/>
                    </a:cubicBezTo>
                    <a:cubicBezTo>
                      <a:pt x="30" y="66"/>
                      <a:pt x="30" y="66"/>
                      <a:pt x="30" y="66"/>
                    </a:cubicBezTo>
                    <a:cubicBezTo>
                      <a:pt x="54" y="48"/>
                      <a:pt x="82" y="37"/>
                      <a:pt x="109" y="3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1" name="Freeform 332"/>
              <p:cNvSpPr>
                <a:spLocks noChangeArrowheads="1"/>
              </p:cNvSpPr>
              <p:nvPr/>
            </p:nvSpPr>
            <p:spPr bwMode="auto">
              <a:xfrm>
                <a:off x="3049588" y="6161088"/>
                <a:ext cx="173037" cy="74612"/>
              </a:xfrm>
              <a:custGeom>
                <a:avLst/>
                <a:gdLst>
                  <a:gd name="T0" fmla="*/ 211 w 487"/>
                  <a:gd name="T1" fmla="*/ 18 h 211"/>
                  <a:gd name="T2" fmla="*/ 115 w 487"/>
                  <a:gd name="T3" fmla="*/ 0 h 211"/>
                  <a:gd name="T4" fmla="*/ 7 w 487"/>
                  <a:gd name="T5" fmla="*/ 37 h 211"/>
                  <a:gd name="T6" fmla="*/ 0 w 487"/>
                  <a:gd name="T7" fmla="*/ 44 h 211"/>
                  <a:gd name="T8" fmla="*/ 13 w 487"/>
                  <a:gd name="T9" fmla="*/ 59 h 211"/>
                  <a:gd name="T10" fmla="*/ 20 w 487"/>
                  <a:gd name="T11" fmla="*/ 59 h 211"/>
                  <a:gd name="T12" fmla="*/ 98 w 487"/>
                  <a:gd name="T13" fmla="*/ 41 h 211"/>
                  <a:gd name="T14" fmla="*/ 173 w 487"/>
                  <a:gd name="T15" fmla="*/ 55 h 211"/>
                  <a:gd name="T16" fmla="*/ 486 w 487"/>
                  <a:gd name="T17" fmla="*/ 210 h 211"/>
                  <a:gd name="T18" fmla="*/ 483 w 487"/>
                  <a:gd name="T19" fmla="*/ 155 h 211"/>
                  <a:gd name="T20" fmla="*/ 211 w 487"/>
                  <a:gd name="T21" fmla="*/ 1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211">
                    <a:moveTo>
                      <a:pt x="211" y="18"/>
                    </a:moveTo>
                    <a:cubicBezTo>
                      <a:pt x="180" y="8"/>
                      <a:pt x="150" y="0"/>
                      <a:pt x="115" y="0"/>
                    </a:cubicBezTo>
                    <a:cubicBezTo>
                      <a:pt x="71" y="0"/>
                      <a:pt x="34" y="15"/>
                      <a:pt x="7" y="37"/>
                    </a:cubicBezTo>
                    <a:cubicBezTo>
                      <a:pt x="3" y="37"/>
                      <a:pt x="0" y="41"/>
                      <a:pt x="0" y="44"/>
                    </a:cubicBezTo>
                    <a:cubicBezTo>
                      <a:pt x="0" y="55"/>
                      <a:pt x="7" y="59"/>
                      <a:pt x="13" y="59"/>
                    </a:cubicBezTo>
                    <a:cubicBezTo>
                      <a:pt x="20" y="59"/>
                      <a:pt x="20" y="59"/>
                      <a:pt x="20" y="59"/>
                    </a:cubicBezTo>
                    <a:cubicBezTo>
                      <a:pt x="51" y="44"/>
                      <a:pt x="75" y="41"/>
                      <a:pt x="98" y="41"/>
                    </a:cubicBezTo>
                    <a:cubicBezTo>
                      <a:pt x="125" y="41"/>
                      <a:pt x="150" y="44"/>
                      <a:pt x="173" y="55"/>
                    </a:cubicBezTo>
                    <a:cubicBezTo>
                      <a:pt x="486" y="210"/>
                      <a:pt x="486" y="210"/>
                      <a:pt x="486" y="210"/>
                    </a:cubicBezTo>
                    <a:cubicBezTo>
                      <a:pt x="483" y="155"/>
                      <a:pt x="483" y="155"/>
                      <a:pt x="483" y="155"/>
                    </a:cubicBezTo>
                    <a:lnTo>
                      <a:pt x="211" y="1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2" name="Freeform 333"/>
              <p:cNvSpPr>
                <a:spLocks noChangeArrowheads="1"/>
              </p:cNvSpPr>
              <p:nvPr/>
            </p:nvSpPr>
            <p:spPr bwMode="auto">
              <a:xfrm>
                <a:off x="3049588" y="6219825"/>
                <a:ext cx="166687" cy="149225"/>
              </a:xfrm>
              <a:custGeom>
                <a:avLst/>
                <a:gdLst>
                  <a:gd name="T0" fmla="*/ 231 w 467"/>
                  <a:gd name="T1" fmla="*/ 0 h 420"/>
                  <a:gd name="T2" fmla="*/ 68 w 467"/>
                  <a:gd name="T3" fmla="*/ 62 h 420"/>
                  <a:gd name="T4" fmla="*/ 0 w 467"/>
                  <a:gd name="T5" fmla="*/ 213 h 420"/>
                  <a:gd name="T6" fmla="*/ 68 w 467"/>
                  <a:gd name="T7" fmla="*/ 360 h 420"/>
                  <a:gd name="T8" fmla="*/ 231 w 467"/>
                  <a:gd name="T9" fmla="*/ 419 h 420"/>
                  <a:gd name="T10" fmla="*/ 398 w 467"/>
                  <a:gd name="T11" fmla="*/ 360 h 420"/>
                  <a:gd name="T12" fmla="*/ 466 w 467"/>
                  <a:gd name="T13" fmla="*/ 213 h 420"/>
                  <a:gd name="T14" fmla="*/ 398 w 467"/>
                  <a:gd name="T15" fmla="*/ 62 h 420"/>
                  <a:gd name="T16" fmla="*/ 231 w 467"/>
                  <a:gd name="T17" fmla="*/ 0 h 420"/>
                  <a:gd name="T18" fmla="*/ 347 w 467"/>
                  <a:gd name="T19" fmla="*/ 316 h 420"/>
                  <a:gd name="T20" fmla="*/ 231 w 467"/>
                  <a:gd name="T21" fmla="*/ 356 h 420"/>
                  <a:gd name="T22" fmla="*/ 119 w 467"/>
                  <a:gd name="T23" fmla="*/ 316 h 420"/>
                  <a:gd name="T24" fmla="*/ 71 w 467"/>
                  <a:gd name="T25" fmla="*/ 213 h 420"/>
                  <a:gd name="T26" fmla="*/ 119 w 467"/>
                  <a:gd name="T27" fmla="*/ 110 h 420"/>
                  <a:gd name="T28" fmla="*/ 231 w 467"/>
                  <a:gd name="T29" fmla="*/ 66 h 420"/>
                  <a:gd name="T30" fmla="*/ 347 w 467"/>
                  <a:gd name="T31" fmla="*/ 110 h 420"/>
                  <a:gd name="T32" fmla="*/ 394 w 467"/>
                  <a:gd name="T33" fmla="*/ 213 h 420"/>
                  <a:gd name="T34" fmla="*/ 347 w 467"/>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420">
                    <a:moveTo>
                      <a:pt x="231" y="0"/>
                    </a:moveTo>
                    <a:cubicBezTo>
                      <a:pt x="170" y="0"/>
                      <a:pt x="112" y="22"/>
                      <a:pt x="68" y="62"/>
                    </a:cubicBezTo>
                    <a:cubicBezTo>
                      <a:pt x="24" y="106"/>
                      <a:pt x="0" y="154"/>
                      <a:pt x="0" y="213"/>
                    </a:cubicBezTo>
                    <a:cubicBezTo>
                      <a:pt x="0" y="268"/>
                      <a:pt x="24" y="319"/>
                      <a:pt x="68" y="360"/>
                    </a:cubicBezTo>
                    <a:cubicBezTo>
                      <a:pt x="112" y="400"/>
                      <a:pt x="170" y="419"/>
                      <a:pt x="231" y="419"/>
                    </a:cubicBezTo>
                    <a:cubicBezTo>
                      <a:pt x="296" y="419"/>
                      <a:pt x="350" y="400"/>
                      <a:pt x="398" y="360"/>
                    </a:cubicBezTo>
                    <a:cubicBezTo>
                      <a:pt x="442" y="319"/>
                      <a:pt x="466" y="268"/>
                      <a:pt x="466" y="213"/>
                    </a:cubicBezTo>
                    <a:cubicBezTo>
                      <a:pt x="466" y="154"/>
                      <a:pt x="442" y="106"/>
                      <a:pt x="398" y="62"/>
                    </a:cubicBezTo>
                    <a:cubicBezTo>
                      <a:pt x="350" y="22"/>
                      <a:pt x="296" y="0"/>
                      <a:pt x="231" y="0"/>
                    </a:cubicBezTo>
                    <a:close/>
                    <a:moveTo>
                      <a:pt x="347" y="316"/>
                    </a:moveTo>
                    <a:cubicBezTo>
                      <a:pt x="316" y="345"/>
                      <a:pt x="275" y="356"/>
                      <a:pt x="231" y="356"/>
                    </a:cubicBezTo>
                    <a:cubicBezTo>
                      <a:pt x="187" y="356"/>
                      <a:pt x="150" y="345"/>
                      <a:pt x="119" y="316"/>
                    </a:cubicBezTo>
                    <a:cubicBezTo>
                      <a:pt x="88" y="286"/>
                      <a:pt x="71" y="253"/>
                      <a:pt x="71" y="213"/>
                    </a:cubicBezTo>
                    <a:cubicBezTo>
                      <a:pt x="71" y="172"/>
                      <a:pt x="88" y="139"/>
                      <a:pt x="119" y="110"/>
                    </a:cubicBezTo>
                    <a:cubicBezTo>
                      <a:pt x="150" y="81"/>
                      <a:pt x="187" y="66"/>
                      <a:pt x="231" y="66"/>
                    </a:cubicBezTo>
                    <a:cubicBezTo>
                      <a:pt x="275" y="66"/>
                      <a:pt x="316" y="81"/>
                      <a:pt x="347" y="110"/>
                    </a:cubicBezTo>
                    <a:cubicBezTo>
                      <a:pt x="377" y="139"/>
                      <a:pt x="394" y="172"/>
                      <a:pt x="394" y="213"/>
                    </a:cubicBezTo>
                    <a:cubicBezTo>
                      <a:pt x="394" y="253"/>
                      <a:pt x="377" y="286"/>
                      <a:pt x="347" y="31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73" name="Freeform 334"/>
              <p:cNvSpPr>
                <a:spLocks noChangeArrowheads="1"/>
              </p:cNvSpPr>
              <p:nvPr/>
            </p:nvSpPr>
            <p:spPr bwMode="auto">
              <a:xfrm>
                <a:off x="3397250" y="6219825"/>
                <a:ext cx="165100" cy="149225"/>
              </a:xfrm>
              <a:custGeom>
                <a:avLst/>
                <a:gdLst>
                  <a:gd name="T0" fmla="*/ 395 w 464"/>
                  <a:gd name="T1" fmla="*/ 62 h 420"/>
                  <a:gd name="T2" fmla="*/ 231 w 464"/>
                  <a:gd name="T3" fmla="*/ 0 h 420"/>
                  <a:gd name="T4" fmla="*/ 68 w 464"/>
                  <a:gd name="T5" fmla="*/ 62 h 420"/>
                  <a:gd name="T6" fmla="*/ 0 w 464"/>
                  <a:gd name="T7" fmla="*/ 213 h 420"/>
                  <a:gd name="T8" fmla="*/ 68 w 464"/>
                  <a:gd name="T9" fmla="*/ 360 h 420"/>
                  <a:gd name="T10" fmla="*/ 231 w 464"/>
                  <a:gd name="T11" fmla="*/ 419 h 420"/>
                  <a:gd name="T12" fmla="*/ 395 w 464"/>
                  <a:gd name="T13" fmla="*/ 360 h 420"/>
                  <a:gd name="T14" fmla="*/ 463 w 464"/>
                  <a:gd name="T15" fmla="*/ 213 h 420"/>
                  <a:gd name="T16" fmla="*/ 395 w 464"/>
                  <a:gd name="T17" fmla="*/ 62 h 420"/>
                  <a:gd name="T18" fmla="*/ 343 w 464"/>
                  <a:gd name="T19" fmla="*/ 316 h 420"/>
                  <a:gd name="T20" fmla="*/ 231 w 464"/>
                  <a:gd name="T21" fmla="*/ 356 h 420"/>
                  <a:gd name="T22" fmla="*/ 116 w 464"/>
                  <a:gd name="T23" fmla="*/ 316 h 420"/>
                  <a:gd name="T24" fmla="*/ 68 w 464"/>
                  <a:gd name="T25" fmla="*/ 213 h 420"/>
                  <a:gd name="T26" fmla="*/ 116 w 464"/>
                  <a:gd name="T27" fmla="*/ 110 h 420"/>
                  <a:gd name="T28" fmla="*/ 231 w 464"/>
                  <a:gd name="T29" fmla="*/ 66 h 420"/>
                  <a:gd name="T30" fmla="*/ 343 w 464"/>
                  <a:gd name="T31" fmla="*/ 110 h 420"/>
                  <a:gd name="T32" fmla="*/ 391 w 464"/>
                  <a:gd name="T33" fmla="*/ 213 h 420"/>
                  <a:gd name="T34" fmla="*/ 343 w 464"/>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420">
                    <a:moveTo>
                      <a:pt x="395" y="62"/>
                    </a:moveTo>
                    <a:cubicBezTo>
                      <a:pt x="351" y="22"/>
                      <a:pt x="296" y="0"/>
                      <a:pt x="231" y="0"/>
                    </a:cubicBezTo>
                    <a:cubicBezTo>
                      <a:pt x="167" y="0"/>
                      <a:pt x="112" y="22"/>
                      <a:pt x="68" y="62"/>
                    </a:cubicBezTo>
                    <a:cubicBezTo>
                      <a:pt x="20" y="106"/>
                      <a:pt x="0" y="154"/>
                      <a:pt x="0" y="213"/>
                    </a:cubicBezTo>
                    <a:cubicBezTo>
                      <a:pt x="0" y="268"/>
                      <a:pt x="20" y="319"/>
                      <a:pt x="68" y="360"/>
                    </a:cubicBezTo>
                    <a:cubicBezTo>
                      <a:pt x="112" y="400"/>
                      <a:pt x="167" y="419"/>
                      <a:pt x="231" y="419"/>
                    </a:cubicBezTo>
                    <a:cubicBezTo>
                      <a:pt x="296" y="419"/>
                      <a:pt x="351" y="400"/>
                      <a:pt x="395" y="360"/>
                    </a:cubicBezTo>
                    <a:cubicBezTo>
                      <a:pt x="442" y="319"/>
                      <a:pt x="463" y="268"/>
                      <a:pt x="463" y="213"/>
                    </a:cubicBezTo>
                    <a:cubicBezTo>
                      <a:pt x="463" y="154"/>
                      <a:pt x="442" y="106"/>
                      <a:pt x="395" y="62"/>
                    </a:cubicBezTo>
                    <a:close/>
                    <a:moveTo>
                      <a:pt x="343" y="316"/>
                    </a:moveTo>
                    <a:cubicBezTo>
                      <a:pt x="313" y="345"/>
                      <a:pt x="275" y="356"/>
                      <a:pt x="231" y="356"/>
                    </a:cubicBezTo>
                    <a:cubicBezTo>
                      <a:pt x="187" y="356"/>
                      <a:pt x="150" y="345"/>
                      <a:pt x="116" y="316"/>
                    </a:cubicBezTo>
                    <a:cubicBezTo>
                      <a:pt x="85" y="286"/>
                      <a:pt x="68" y="253"/>
                      <a:pt x="68" y="213"/>
                    </a:cubicBezTo>
                    <a:cubicBezTo>
                      <a:pt x="68" y="172"/>
                      <a:pt x="85" y="139"/>
                      <a:pt x="116" y="110"/>
                    </a:cubicBezTo>
                    <a:cubicBezTo>
                      <a:pt x="150" y="81"/>
                      <a:pt x="187" y="66"/>
                      <a:pt x="231" y="66"/>
                    </a:cubicBezTo>
                    <a:cubicBezTo>
                      <a:pt x="275" y="66"/>
                      <a:pt x="313" y="81"/>
                      <a:pt x="343" y="110"/>
                    </a:cubicBezTo>
                    <a:cubicBezTo>
                      <a:pt x="378" y="139"/>
                      <a:pt x="391" y="172"/>
                      <a:pt x="391" y="213"/>
                    </a:cubicBezTo>
                    <a:cubicBezTo>
                      <a:pt x="391" y="253"/>
                      <a:pt x="378" y="286"/>
                      <a:pt x="343" y="31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3" name="Freeform 335"/>
              <p:cNvSpPr>
                <a:spLocks noChangeArrowheads="1"/>
              </p:cNvSpPr>
              <p:nvPr/>
            </p:nvSpPr>
            <p:spPr bwMode="auto">
              <a:xfrm>
                <a:off x="3357563" y="6121400"/>
                <a:ext cx="103187" cy="92075"/>
              </a:xfrm>
              <a:custGeom>
                <a:avLst/>
                <a:gdLst>
                  <a:gd name="T0" fmla="*/ 0 w 290"/>
                  <a:gd name="T1" fmla="*/ 26 h 262"/>
                  <a:gd name="T2" fmla="*/ 27 w 290"/>
                  <a:gd name="T3" fmla="*/ 48 h 262"/>
                  <a:gd name="T4" fmla="*/ 98 w 290"/>
                  <a:gd name="T5" fmla="*/ 48 h 262"/>
                  <a:gd name="T6" fmla="*/ 133 w 290"/>
                  <a:gd name="T7" fmla="*/ 66 h 262"/>
                  <a:gd name="T8" fmla="*/ 235 w 290"/>
                  <a:gd name="T9" fmla="*/ 261 h 262"/>
                  <a:gd name="T10" fmla="*/ 289 w 290"/>
                  <a:gd name="T11" fmla="*/ 242 h 262"/>
                  <a:gd name="T12" fmla="*/ 173 w 290"/>
                  <a:gd name="T13" fmla="*/ 40 h 262"/>
                  <a:gd name="T14" fmla="*/ 98 w 290"/>
                  <a:gd name="T15" fmla="*/ 0 h 262"/>
                  <a:gd name="T16" fmla="*/ 27 w 290"/>
                  <a:gd name="T17" fmla="*/ 0 h 262"/>
                  <a:gd name="T18" fmla="*/ 0 w 290"/>
                  <a:gd name="T19" fmla="*/ 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62">
                    <a:moveTo>
                      <a:pt x="0" y="26"/>
                    </a:moveTo>
                    <a:cubicBezTo>
                      <a:pt x="0" y="40"/>
                      <a:pt x="10" y="48"/>
                      <a:pt x="27" y="48"/>
                    </a:cubicBezTo>
                    <a:cubicBezTo>
                      <a:pt x="98" y="48"/>
                      <a:pt x="98" y="48"/>
                      <a:pt x="98" y="48"/>
                    </a:cubicBezTo>
                    <a:cubicBezTo>
                      <a:pt x="115" y="48"/>
                      <a:pt x="126" y="51"/>
                      <a:pt x="133" y="66"/>
                    </a:cubicBezTo>
                    <a:cubicBezTo>
                      <a:pt x="235" y="261"/>
                      <a:pt x="235" y="261"/>
                      <a:pt x="235" y="261"/>
                    </a:cubicBezTo>
                    <a:cubicBezTo>
                      <a:pt x="289" y="242"/>
                      <a:pt x="289" y="242"/>
                      <a:pt x="289" y="242"/>
                    </a:cubicBezTo>
                    <a:cubicBezTo>
                      <a:pt x="173" y="40"/>
                      <a:pt x="173" y="40"/>
                      <a:pt x="173" y="40"/>
                    </a:cubicBezTo>
                    <a:cubicBezTo>
                      <a:pt x="160" y="14"/>
                      <a:pt x="133" y="0"/>
                      <a:pt x="98" y="0"/>
                    </a:cubicBezTo>
                    <a:cubicBezTo>
                      <a:pt x="27" y="0"/>
                      <a:pt x="27" y="0"/>
                      <a:pt x="27" y="0"/>
                    </a:cubicBezTo>
                    <a:cubicBezTo>
                      <a:pt x="10" y="0"/>
                      <a:pt x="0" y="7"/>
                      <a:pt x="0" y="2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9" name="Group 8"/>
          <p:cNvGrpSpPr/>
          <p:nvPr/>
        </p:nvGrpSpPr>
        <p:grpSpPr>
          <a:xfrm>
            <a:off x="620958" y="5052733"/>
            <a:ext cx="2211326" cy="987219"/>
            <a:chOff x="1242077" y="10105888"/>
            <a:chExt cx="4423227" cy="1974695"/>
          </a:xfrm>
          <a:solidFill>
            <a:srgbClr val="41B6E6"/>
          </a:solidFill>
        </p:grpSpPr>
        <p:sp>
          <p:nvSpPr>
            <p:cNvPr id="41" name="Freeform 1"/>
            <p:cNvSpPr>
              <a:spLocks noChangeArrowheads="1"/>
            </p:cNvSpPr>
            <p:nvPr/>
          </p:nvSpPr>
          <p:spPr bwMode="auto">
            <a:xfrm rot="10800000">
              <a:off x="1242077" y="1010588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104" name="Group 103"/>
            <p:cNvGrpSpPr/>
            <p:nvPr/>
          </p:nvGrpSpPr>
          <p:grpSpPr>
            <a:xfrm>
              <a:off x="2771693" y="10384892"/>
              <a:ext cx="1312504" cy="1227667"/>
              <a:chOff x="2030413" y="5360988"/>
              <a:chExt cx="492125" cy="460375"/>
            </a:xfrm>
            <a:grpFill/>
          </p:grpSpPr>
          <p:sp>
            <p:nvSpPr>
              <p:cNvPr id="105" name="Freeform 313"/>
              <p:cNvSpPr>
                <a:spLocks noChangeArrowheads="1"/>
              </p:cNvSpPr>
              <p:nvPr/>
            </p:nvSpPr>
            <p:spPr bwMode="auto">
              <a:xfrm>
                <a:off x="2379663" y="5378450"/>
                <a:ext cx="80962" cy="73025"/>
              </a:xfrm>
              <a:custGeom>
                <a:avLst/>
                <a:gdLst>
                  <a:gd name="T0" fmla="*/ 116 w 229"/>
                  <a:gd name="T1" fmla="*/ 206 h 207"/>
                  <a:gd name="T2" fmla="*/ 197 w 229"/>
                  <a:gd name="T3" fmla="*/ 177 h 207"/>
                  <a:gd name="T4" fmla="*/ 228 w 229"/>
                  <a:gd name="T5" fmla="*/ 103 h 207"/>
                  <a:gd name="T6" fmla="*/ 197 w 229"/>
                  <a:gd name="T7" fmla="*/ 29 h 207"/>
                  <a:gd name="T8" fmla="*/ 116 w 229"/>
                  <a:gd name="T9" fmla="*/ 0 h 207"/>
                  <a:gd name="T10" fmla="*/ 34 w 229"/>
                  <a:gd name="T11" fmla="*/ 29 h 207"/>
                  <a:gd name="T12" fmla="*/ 0 w 229"/>
                  <a:gd name="T13" fmla="*/ 103 h 207"/>
                  <a:gd name="T14" fmla="*/ 34 w 229"/>
                  <a:gd name="T15" fmla="*/ 177 h 207"/>
                  <a:gd name="T16" fmla="*/ 116 w 229"/>
                  <a:gd name="T17" fmla="*/ 20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07">
                    <a:moveTo>
                      <a:pt x="116" y="206"/>
                    </a:moveTo>
                    <a:cubicBezTo>
                      <a:pt x="146" y="206"/>
                      <a:pt x="173" y="199"/>
                      <a:pt x="197" y="177"/>
                    </a:cubicBezTo>
                    <a:cubicBezTo>
                      <a:pt x="218" y="155"/>
                      <a:pt x="228" y="132"/>
                      <a:pt x="228" y="103"/>
                    </a:cubicBezTo>
                    <a:cubicBezTo>
                      <a:pt x="228" y="73"/>
                      <a:pt x="218" y="48"/>
                      <a:pt x="197" y="29"/>
                    </a:cubicBezTo>
                    <a:cubicBezTo>
                      <a:pt x="173" y="11"/>
                      <a:pt x="146" y="0"/>
                      <a:pt x="116" y="0"/>
                    </a:cubicBezTo>
                    <a:cubicBezTo>
                      <a:pt x="82" y="0"/>
                      <a:pt x="55" y="11"/>
                      <a:pt x="34" y="29"/>
                    </a:cubicBezTo>
                    <a:cubicBezTo>
                      <a:pt x="10" y="48"/>
                      <a:pt x="0" y="73"/>
                      <a:pt x="0" y="103"/>
                    </a:cubicBezTo>
                    <a:cubicBezTo>
                      <a:pt x="0" y="132"/>
                      <a:pt x="10" y="155"/>
                      <a:pt x="34" y="177"/>
                    </a:cubicBezTo>
                    <a:cubicBezTo>
                      <a:pt x="55" y="199"/>
                      <a:pt x="82" y="206"/>
                      <a:pt x="116" y="20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06" name="Freeform 314"/>
              <p:cNvSpPr>
                <a:spLocks noChangeArrowheads="1"/>
              </p:cNvSpPr>
              <p:nvPr/>
            </p:nvSpPr>
            <p:spPr bwMode="auto">
              <a:xfrm>
                <a:off x="2030413" y="5360988"/>
                <a:ext cx="492125" cy="460375"/>
              </a:xfrm>
              <a:custGeom>
                <a:avLst/>
                <a:gdLst>
                  <a:gd name="T0" fmla="*/ 1275 w 1371"/>
                  <a:gd name="T1" fmla="*/ 621 h 1284"/>
                  <a:gd name="T2" fmla="*/ 1316 w 1371"/>
                  <a:gd name="T3" fmla="*/ 636 h 1284"/>
                  <a:gd name="T4" fmla="*/ 1353 w 1371"/>
                  <a:gd name="T5" fmla="*/ 621 h 1284"/>
                  <a:gd name="T6" fmla="*/ 1370 w 1371"/>
                  <a:gd name="T7" fmla="*/ 584 h 1284"/>
                  <a:gd name="T8" fmla="*/ 1350 w 1371"/>
                  <a:gd name="T9" fmla="*/ 548 h 1284"/>
                  <a:gd name="T10" fmla="*/ 1027 w 1371"/>
                  <a:gd name="T11" fmla="*/ 279 h 1284"/>
                  <a:gd name="T12" fmla="*/ 993 w 1371"/>
                  <a:gd name="T13" fmla="*/ 253 h 1284"/>
                  <a:gd name="T14" fmla="*/ 741 w 1371"/>
                  <a:gd name="T15" fmla="*/ 172 h 1284"/>
                  <a:gd name="T16" fmla="*/ 626 w 1371"/>
                  <a:gd name="T17" fmla="*/ 22 h 1284"/>
                  <a:gd name="T18" fmla="*/ 588 w 1371"/>
                  <a:gd name="T19" fmla="*/ 3 h 1284"/>
                  <a:gd name="T20" fmla="*/ 547 w 1371"/>
                  <a:gd name="T21" fmla="*/ 11 h 1284"/>
                  <a:gd name="T22" fmla="*/ 527 w 1371"/>
                  <a:gd name="T23" fmla="*/ 44 h 1284"/>
                  <a:gd name="T24" fmla="*/ 537 w 1371"/>
                  <a:gd name="T25" fmla="*/ 77 h 1284"/>
                  <a:gd name="T26" fmla="*/ 653 w 1371"/>
                  <a:gd name="T27" fmla="*/ 231 h 1284"/>
                  <a:gd name="T28" fmla="*/ 673 w 1371"/>
                  <a:gd name="T29" fmla="*/ 246 h 1284"/>
                  <a:gd name="T30" fmla="*/ 806 w 1371"/>
                  <a:gd name="T31" fmla="*/ 294 h 1284"/>
                  <a:gd name="T32" fmla="*/ 585 w 1371"/>
                  <a:gd name="T33" fmla="*/ 400 h 1284"/>
                  <a:gd name="T34" fmla="*/ 523 w 1371"/>
                  <a:gd name="T35" fmla="*/ 474 h 1284"/>
                  <a:gd name="T36" fmla="*/ 527 w 1371"/>
                  <a:gd name="T37" fmla="*/ 661 h 1284"/>
                  <a:gd name="T38" fmla="*/ 323 w 1371"/>
                  <a:gd name="T39" fmla="*/ 746 h 1284"/>
                  <a:gd name="T40" fmla="*/ 282 w 1371"/>
                  <a:gd name="T41" fmla="*/ 801 h 1284"/>
                  <a:gd name="T42" fmla="*/ 295 w 1371"/>
                  <a:gd name="T43" fmla="*/ 841 h 1284"/>
                  <a:gd name="T44" fmla="*/ 183 w 1371"/>
                  <a:gd name="T45" fmla="*/ 805 h 1284"/>
                  <a:gd name="T46" fmla="*/ 142 w 1371"/>
                  <a:gd name="T47" fmla="*/ 761 h 1284"/>
                  <a:gd name="T48" fmla="*/ 105 w 1371"/>
                  <a:gd name="T49" fmla="*/ 724 h 1284"/>
                  <a:gd name="T50" fmla="*/ 51 w 1371"/>
                  <a:gd name="T51" fmla="*/ 720 h 1284"/>
                  <a:gd name="T52" fmla="*/ 10 w 1371"/>
                  <a:gd name="T53" fmla="*/ 753 h 1284"/>
                  <a:gd name="T54" fmla="*/ 3 w 1371"/>
                  <a:gd name="T55" fmla="*/ 805 h 1284"/>
                  <a:gd name="T56" fmla="*/ 133 w 1371"/>
                  <a:gd name="T57" fmla="*/ 926 h 1284"/>
                  <a:gd name="T58" fmla="*/ 1092 w 1371"/>
                  <a:gd name="T59" fmla="*/ 1261 h 1284"/>
                  <a:gd name="T60" fmla="*/ 1279 w 1371"/>
                  <a:gd name="T61" fmla="*/ 1246 h 1284"/>
                  <a:gd name="T62" fmla="*/ 1312 w 1371"/>
                  <a:gd name="T63" fmla="*/ 1205 h 1284"/>
                  <a:gd name="T64" fmla="*/ 1306 w 1371"/>
                  <a:gd name="T65" fmla="*/ 1157 h 1284"/>
                  <a:gd name="T66" fmla="*/ 1262 w 1371"/>
                  <a:gd name="T67" fmla="*/ 1128 h 1284"/>
                  <a:gd name="T68" fmla="*/ 1207 w 1371"/>
                  <a:gd name="T69" fmla="*/ 1135 h 1284"/>
                  <a:gd name="T70" fmla="*/ 1142 w 1371"/>
                  <a:gd name="T71" fmla="*/ 1135 h 1284"/>
                  <a:gd name="T72" fmla="*/ 904 w 1371"/>
                  <a:gd name="T73" fmla="*/ 1055 h 1284"/>
                  <a:gd name="T74" fmla="*/ 952 w 1371"/>
                  <a:gd name="T75" fmla="*/ 1003 h 1284"/>
                  <a:gd name="T76" fmla="*/ 989 w 1371"/>
                  <a:gd name="T77" fmla="*/ 727 h 1284"/>
                  <a:gd name="T78" fmla="*/ 989 w 1371"/>
                  <a:gd name="T79" fmla="*/ 720 h 1284"/>
                  <a:gd name="T80" fmla="*/ 969 w 1371"/>
                  <a:gd name="T81" fmla="*/ 672 h 1284"/>
                  <a:gd name="T82" fmla="*/ 806 w 1371"/>
                  <a:gd name="T83" fmla="*/ 540 h 1284"/>
                  <a:gd name="T84" fmla="*/ 1051 w 1371"/>
                  <a:gd name="T85" fmla="*/ 434 h 1284"/>
                  <a:gd name="T86" fmla="*/ 1275 w 1371"/>
                  <a:gd name="T87" fmla="*/ 621 h 1284"/>
                  <a:gd name="T88" fmla="*/ 843 w 1371"/>
                  <a:gd name="T89" fmla="*/ 742 h 1284"/>
                  <a:gd name="T90" fmla="*/ 813 w 1371"/>
                  <a:gd name="T91" fmla="*/ 985 h 1284"/>
                  <a:gd name="T92" fmla="*/ 813 w 1371"/>
                  <a:gd name="T93" fmla="*/ 988 h 1284"/>
                  <a:gd name="T94" fmla="*/ 813 w 1371"/>
                  <a:gd name="T95" fmla="*/ 992 h 1284"/>
                  <a:gd name="T96" fmla="*/ 823 w 1371"/>
                  <a:gd name="T97" fmla="*/ 1025 h 1284"/>
                  <a:gd name="T98" fmla="*/ 367 w 1371"/>
                  <a:gd name="T99" fmla="*/ 867 h 1284"/>
                  <a:gd name="T100" fmla="*/ 384 w 1371"/>
                  <a:gd name="T101" fmla="*/ 863 h 1284"/>
                  <a:gd name="T102" fmla="*/ 636 w 1371"/>
                  <a:gd name="T103" fmla="*/ 757 h 1284"/>
                  <a:gd name="T104" fmla="*/ 670 w 1371"/>
                  <a:gd name="T105" fmla="*/ 716 h 1284"/>
                  <a:gd name="T106" fmla="*/ 670 w 1371"/>
                  <a:gd name="T107" fmla="*/ 599 h 1284"/>
                  <a:gd name="T108" fmla="*/ 843 w 1371"/>
                  <a:gd name="T109" fmla="*/ 74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1" h="1284">
                    <a:moveTo>
                      <a:pt x="1275" y="621"/>
                    </a:moveTo>
                    <a:cubicBezTo>
                      <a:pt x="1285" y="628"/>
                      <a:pt x="1299" y="636"/>
                      <a:pt x="1316" y="636"/>
                    </a:cubicBezTo>
                    <a:cubicBezTo>
                      <a:pt x="1329" y="636"/>
                      <a:pt x="1343" y="628"/>
                      <a:pt x="1353" y="621"/>
                    </a:cubicBezTo>
                    <a:cubicBezTo>
                      <a:pt x="1364" y="610"/>
                      <a:pt x="1370" y="599"/>
                      <a:pt x="1370" y="584"/>
                    </a:cubicBezTo>
                    <a:cubicBezTo>
                      <a:pt x="1370" y="570"/>
                      <a:pt x="1364" y="558"/>
                      <a:pt x="1350" y="548"/>
                    </a:cubicBezTo>
                    <a:cubicBezTo>
                      <a:pt x="1027" y="279"/>
                      <a:pt x="1027" y="279"/>
                      <a:pt x="1027" y="279"/>
                    </a:cubicBezTo>
                    <a:cubicBezTo>
                      <a:pt x="1016" y="268"/>
                      <a:pt x="1006" y="257"/>
                      <a:pt x="993" y="253"/>
                    </a:cubicBezTo>
                    <a:cubicBezTo>
                      <a:pt x="741" y="172"/>
                      <a:pt x="741" y="172"/>
                      <a:pt x="741" y="172"/>
                    </a:cubicBezTo>
                    <a:cubicBezTo>
                      <a:pt x="626" y="22"/>
                      <a:pt x="626" y="22"/>
                      <a:pt x="626" y="22"/>
                    </a:cubicBezTo>
                    <a:cubicBezTo>
                      <a:pt x="615" y="11"/>
                      <a:pt x="605" y="3"/>
                      <a:pt x="588" y="3"/>
                    </a:cubicBezTo>
                    <a:cubicBezTo>
                      <a:pt x="574" y="0"/>
                      <a:pt x="561" y="3"/>
                      <a:pt x="547" y="11"/>
                    </a:cubicBezTo>
                    <a:cubicBezTo>
                      <a:pt x="537" y="18"/>
                      <a:pt x="530" y="33"/>
                      <a:pt x="527" y="44"/>
                    </a:cubicBezTo>
                    <a:cubicBezTo>
                      <a:pt x="527" y="55"/>
                      <a:pt x="530" y="66"/>
                      <a:pt x="537" y="77"/>
                    </a:cubicBezTo>
                    <a:cubicBezTo>
                      <a:pt x="653" y="231"/>
                      <a:pt x="653" y="231"/>
                      <a:pt x="653" y="231"/>
                    </a:cubicBezTo>
                    <a:cubicBezTo>
                      <a:pt x="660" y="239"/>
                      <a:pt x="666" y="242"/>
                      <a:pt x="673" y="246"/>
                    </a:cubicBezTo>
                    <a:cubicBezTo>
                      <a:pt x="806" y="294"/>
                      <a:pt x="806" y="294"/>
                      <a:pt x="806" y="294"/>
                    </a:cubicBezTo>
                    <a:cubicBezTo>
                      <a:pt x="585" y="400"/>
                      <a:pt x="585" y="400"/>
                      <a:pt x="585" y="400"/>
                    </a:cubicBezTo>
                    <a:cubicBezTo>
                      <a:pt x="554" y="415"/>
                      <a:pt x="534" y="441"/>
                      <a:pt x="523" y="474"/>
                    </a:cubicBezTo>
                    <a:cubicBezTo>
                      <a:pt x="527" y="661"/>
                      <a:pt x="527" y="661"/>
                      <a:pt x="527" y="661"/>
                    </a:cubicBezTo>
                    <a:cubicBezTo>
                      <a:pt x="323" y="746"/>
                      <a:pt x="323" y="746"/>
                      <a:pt x="323" y="746"/>
                    </a:cubicBezTo>
                    <a:cubicBezTo>
                      <a:pt x="295" y="757"/>
                      <a:pt x="282" y="775"/>
                      <a:pt x="282" y="801"/>
                    </a:cubicBezTo>
                    <a:cubicBezTo>
                      <a:pt x="282" y="815"/>
                      <a:pt x="285" y="830"/>
                      <a:pt x="295" y="841"/>
                    </a:cubicBezTo>
                    <a:cubicBezTo>
                      <a:pt x="183" y="805"/>
                      <a:pt x="183" y="805"/>
                      <a:pt x="183" y="805"/>
                    </a:cubicBezTo>
                    <a:cubicBezTo>
                      <a:pt x="163" y="798"/>
                      <a:pt x="146" y="783"/>
                      <a:pt x="142" y="761"/>
                    </a:cubicBezTo>
                    <a:cubicBezTo>
                      <a:pt x="133" y="742"/>
                      <a:pt x="122" y="731"/>
                      <a:pt x="105" y="724"/>
                    </a:cubicBezTo>
                    <a:cubicBezTo>
                      <a:pt x="85" y="713"/>
                      <a:pt x="68" y="713"/>
                      <a:pt x="51" y="720"/>
                    </a:cubicBezTo>
                    <a:cubicBezTo>
                      <a:pt x="30" y="727"/>
                      <a:pt x="17" y="738"/>
                      <a:pt x="10" y="753"/>
                    </a:cubicBezTo>
                    <a:cubicBezTo>
                      <a:pt x="0" y="768"/>
                      <a:pt x="0" y="786"/>
                      <a:pt x="3" y="805"/>
                    </a:cubicBezTo>
                    <a:cubicBezTo>
                      <a:pt x="27" y="863"/>
                      <a:pt x="68" y="904"/>
                      <a:pt x="133" y="926"/>
                    </a:cubicBezTo>
                    <a:cubicBezTo>
                      <a:pt x="1092" y="1261"/>
                      <a:pt x="1092" y="1261"/>
                      <a:pt x="1092" y="1261"/>
                    </a:cubicBezTo>
                    <a:cubicBezTo>
                      <a:pt x="1156" y="1283"/>
                      <a:pt x="1221" y="1279"/>
                      <a:pt x="1279" y="1246"/>
                    </a:cubicBezTo>
                    <a:cubicBezTo>
                      <a:pt x="1295" y="1238"/>
                      <a:pt x="1306" y="1224"/>
                      <a:pt x="1312" y="1205"/>
                    </a:cubicBezTo>
                    <a:cubicBezTo>
                      <a:pt x="1320" y="1190"/>
                      <a:pt x="1316" y="1172"/>
                      <a:pt x="1306" y="1157"/>
                    </a:cubicBezTo>
                    <a:cubicBezTo>
                      <a:pt x="1295" y="1142"/>
                      <a:pt x="1279" y="1132"/>
                      <a:pt x="1262" y="1128"/>
                    </a:cubicBezTo>
                    <a:cubicBezTo>
                      <a:pt x="1244" y="1124"/>
                      <a:pt x="1224" y="1124"/>
                      <a:pt x="1207" y="1135"/>
                    </a:cubicBezTo>
                    <a:cubicBezTo>
                      <a:pt x="1187" y="1147"/>
                      <a:pt x="1166" y="1147"/>
                      <a:pt x="1142" y="1135"/>
                    </a:cubicBezTo>
                    <a:cubicBezTo>
                      <a:pt x="904" y="1055"/>
                      <a:pt x="904" y="1055"/>
                      <a:pt x="904" y="1055"/>
                    </a:cubicBezTo>
                    <a:cubicBezTo>
                      <a:pt x="931" y="1047"/>
                      <a:pt x="949" y="1029"/>
                      <a:pt x="952" y="1003"/>
                    </a:cubicBezTo>
                    <a:cubicBezTo>
                      <a:pt x="989" y="727"/>
                      <a:pt x="989" y="727"/>
                      <a:pt x="989" y="727"/>
                    </a:cubicBezTo>
                    <a:cubicBezTo>
                      <a:pt x="989" y="720"/>
                      <a:pt x="989" y="720"/>
                      <a:pt x="989" y="720"/>
                    </a:cubicBezTo>
                    <a:cubicBezTo>
                      <a:pt x="993" y="702"/>
                      <a:pt x="986" y="684"/>
                      <a:pt x="969" y="672"/>
                    </a:cubicBezTo>
                    <a:cubicBezTo>
                      <a:pt x="806" y="540"/>
                      <a:pt x="806" y="540"/>
                      <a:pt x="806" y="540"/>
                    </a:cubicBezTo>
                    <a:cubicBezTo>
                      <a:pt x="1051" y="434"/>
                      <a:pt x="1051" y="434"/>
                      <a:pt x="1051" y="434"/>
                    </a:cubicBezTo>
                    <a:lnTo>
                      <a:pt x="1275" y="621"/>
                    </a:lnTo>
                    <a:close/>
                    <a:moveTo>
                      <a:pt x="843" y="742"/>
                    </a:moveTo>
                    <a:cubicBezTo>
                      <a:pt x="813" y="985"/>
                      <a:pt x="813" y="985"/>
                      <a:pt x="813" y="985"/>
                    </a:cubicBezTo>
                    <a:cubicBezTo>
                      <a:pt x="813" y="988"/>
                      <a:pt x="813" y="988"/>
                      <a:pt x="813" y="988"/>
                    </a:cubicBezTo>
                    <a:cubicBezTo>
                      <a:pt x="813" y="992"/>
                      <a:pt x="813" y="992"/>
                      <a:pt x="813" y="992"/>
                    </a:cubicBezTo>
                    <a:cubicBezTo>
                      <a:pt x="809" y="1003"/>
                      <a:pt x="813" y="1014"/>
                      <a:pt x="823" y="1025"/>
                    </a:cubicBezTo>
                    <a:cubicBezTo>
                      <a:pt x="367" y="867"/>
                      <a:pt x="367" y="867"/>
                      <a:pt x="367" y="867"/>
                    </a:cubicBezTo>
                    <a:cubicBezTo>
                      <a:pt x="374" y="867"/>
                      <a:pt x="377" y="867"/>
                      <a:pt x="384" y="863"/>
                    </a:cubicBezTo>
                    <a:cubicBezTo>
                      <a:pt x="636" y="757"/>
                      <a:pt x="636" y="757"/>
                      <a:pt x="636" y="757"/>
                    </a:cubicBezTo>
                    <a:cubicBezTo>
                      <a:pt x="656" y="750"/>
                      <a:pt x="666" y="735"/>
                      <a:pt x="670" y="716"/>
                    </a:cubicBezTo>
                    <a:cubicBezTo>
                      <a:pt x="670" y="599"/>
                      <a:pt x="670" y="599"/>
                      <a:pt x="670" y="599"/>
                    </a:cubicBezTo>
                    <a:lnTo>
                      <a:pt x="843" y="742"/>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5" name="TextBox 4"/>
          <p:cNvSpPr txBox="1"/>
          <p:nvPr/>
        </p:nvSpPr>
        <p:spPr>
          <a:xfrm>
            <a:off x="12048809" y="6681553"/>
            <a:ext cx="1847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mn-cs"/>
            </a:endParaRPr>
          </a:p>
        </p:txBody>
      </p:sp>
      <p:sp>
        <p:nvSpPr>
          <p:cNvPr id="10" name="Title 9">
            <a:extLst>
              <a:ext uri="{FF2B5EF4-FFF2-40B4-BE49-F238E27FC236}">
                <a16:creationId xmlns:a16="http://schemas.microsoft.com/office/drawing/2014/main" id="{1C7F8F39-C116-F74E-AF4E-87517B99CC32}"/>
              </a:ext>
            </a:extLst>
          </p:cNvPr>
          <p:cNvSpPr>
            <a:spLocks noGrp="1"/>
          </p:cNvSpPr>
          <p:nvPr>
            <p:ph type="title"/>
          </p:nvPr>
        </p:nvSpPr>
        <p:spPr/>
        <p:txBody>
          <a:bodyPr>
            <a:normAutofit fontScale="90000"/>
          </a:bodyPr>
          <a:lstStyle/>
          <a:p>
            <a:r>
              <a:rPr lang="en-US" dirty="0"/>
              <a:t>IDENTIFY YOUR RETIREMENT NEEDS AND GOALS </a:t>
            </a:r>
          </a:p>
        </p:txBody>
      </p:sp>
      <p:grpSp>
        <p:nvGrpSpPr>
          <p:cNvPr id="53" name="Group 52">
            <a:extLst>
              <a:ext uri="{FF2B5EF4-FFF2-40B4-BE49-F238E27FC236}">
                <a16:creationId xmlns:a16="http://schemas.microsoft.com/office/drawing/2014/main" id="{19AA8F3A-177E-4A8E-B829-6AEAF7F59BC3}"/>
              </a:ext>
            </a:extLst>
          </p:cNvPr>
          <p:cNvGrpSpPr/>
          <p:nvPr/>
        </p:nvGrpSpPr>
        <p:grpSpPr>
          <a:xfrm>
            <a:off x="3073578" y="4122835"/>
            <a:ext cx="8553315" cy="703630"/>
            <a:chOff x="463543" y="3039603"/>
            <a:chExt cx="3919739" cy="595982"/>
          </a:xfrm>
        </p:grpSpPr>
        <p:sp>
          <p:nvSpPr>
            <p:cNvPr id="54" name="Title 20">
              <a:extLst>
                <a:ext uri="{FF2B5EF4-FFF2-40B4-BE49-F238E27FC236}">
                  <a16:creationId xmlns:a16="http://schemas.microsoft.com/office/drawing/2014/main" id="{EA2B1B34-CF1C-4EC2-82BD-A853753B44E0}"/>
                </a:ext>
              </a:extLst>
            </p:cNvPr>
            <p:cNvSpPr txBox="1">
              <a:spLocks/>
            </p:cNvSpPr>
            <p:nvPr/>
          </p:nvSpPr>
          <p:spPr>
            <a:xfrm>
              <a:off x="463543" y="3039603"/>
              <a:ext cx="3919736" cy="208551"/>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rPr>
                <a:t>How is my health?</a:t>
              </a:r>
            </a:p>
          </p:txBody>
        </p:sp>
        <p:sp>
          <p:nvSpPr>
            <p:cNvPr id="55" name="Title 20">
              <a:extLst>
                <a:ext uri="{FF2B5EF4-FFF2-40B4-BE49-F238E27FC236}">
                  <a16:creationId xmlns:a16="http://schemas.microsoft.com/office/drawing/2014/main" id="{00E5007D-E81D-4012-A794-941688B37356}"/>
                </a:ext>
              </a:extLst>
            </p:cNvPr>
            <p:cNvSpPr txBox="1">
              <a:spLocks/>
            </p:cNvSpPr>
            <p:nvPr/>
          </p:nvSpPr>
          <p:spPr>
            <a:xfrm>
              <a:off x="463543" y="3239722"/>
              <a:ext cx="3919739" cy="395863"/>
            </a:xfrm>
            <a:prstGeom prst="rect">
              <a:avLst/>
            </a:prstGeom>
          </p:spPr>
          <p:txBody>
            <a:bodyPr vert="horz" wrap="square" lIns="45714" tIns="22857" rIns="45714" bIns="2285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lnSpc>
                  <a:spcPct val="130000"/>
                </a:lnSpc>
              </a:pPr>
              <a:r>
                <a:rPr lang="en-US" sz="1100" dirty="0">
                  <a:solidFill>
                    <a:srgbClr val="1D4F91"/>
                  </a:solidFill>
                  <a:latin typeface="Zilla Slab" pitchFamily="2" charset="77"/>
                  <a:ea typeface="Zilla Slab" pitchFamily="2" charset="77"/>
                  <a:cs typeface="Raleway Light"/>
                </a:rPr>
                <a:t>Considering current ailments or conditions can help you determine potential medical costs in retirement as well as future plans. Focusing on preventive care now also has the potential to minimize health care costs later and allow you to better enjoy retirement.</a:t>
              </a:r>
              <a:endParaRPr kumimoji="0" lang="en-US" sz="11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endParaRPr>
            </a:p>
          </p:txBody>
        </p:sp>
      </p:grpSp>
      <p:grpSp>
        <p:nvGrpSpPr>
          <p:cNvPr id="74" name="Group 73">
            <a:extLst>
              <a:ext uri="{FF2B5EF4-FFF2-40B4-BE49-F238E27FC236}">
                <a16:creationId xmlns:a16="http://schemas.microsoft.com/office/drawing/2014/main" id="{B876C33A-73D2-4C5E-910E-BC96B8E3B42B}"/>
              </a:ext>
            </a:extLst>
          </p:cNvPr>
          <p:cNvGrpSpPr/>
          <p:nvPr/>
        </p:nvGrpSpPr>
        <p:grpSpPr>
          <a:xfrm>
            <a:off x="3073578" y="2980258"/>
            <a:ext cx="8553315" cy="682424"/>
            <a:chOff x="459811" y="3047686"/>
            <a:chExt cx="3919739" cy="578017"/>
          </a:xfrm>
        </p:grpSpPr>
        <p:sp>
          <p:nvSpPr>
            <p:cNvPr id="75" name="Title 20">
              <a:extLst>
                <a:ext uri="{FF2B5EF4-FFF2-40B4-BE49-F238E27FC236}">
                  <a16:creationId xmlns:a16="http://schemas.microsoft.com/office/drawing/2014/main" id="{52D5261B-1D6D-43BA-BE0B-C957F6F9FB73}"/>
                </a:ext>
              </a:extLst>
            </p:cNvPr>
            <p:cNvSpPr txBox="1">
              <a:spLocks/>
            </p:cNvSpPr>
            <p:nvPr/>
          </p:nvSpPr>
          <p:spPr>
            <a:xfrm>
              <a:off x="459811" y="3047686"/>
              <a:ext cx="3919736" cy="208551"/>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rPr>
                <a:t>When do I want to do it?</a:t>
              </a:r>
            </a:p>
          </p:txBody>
        </p:sp>
        <p:sp>
          <p:nvSpPr>
            <p:cNvPr id="76" name="Title 20">
              <a:extLst>
                <a:ext uri="{FF2B5EF4-FFF2-40B4-BE49-F238E27FC236}">
                  <a16:creationId xmlns:a16="http://schemas.microsoft.com/office/drawing/2014/main" id="{93D345AD-D385-4D32-ACC0-30A174CAD5D1}"/>
                </a:ext>
              </a:extLst>
            </p:cNvPr>
            <p:cNvSpPr txBox="1">
              <a:spLocks/>
            </p:cNvSpPr>
            <p:nvPr/>
          </p:nvSpPr>
          <p:spPr>
            <a:xfrm>
              <a:off x="459811" y="3229842"/>
              <a:ext cx="3919739" cy="395861"/>
            </a:xfrm>
            <a:prstGeom prst="rect">
              <a:avLst/>
            </a:prstGeom>
          </p:spPr>
          <p:txBody>
            <a:bodyPr vert="horz" wrap="square" lIns="45714" tIns="22857" rIns="45714" bIns="2285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lnSpc>
                  <a:spcPct val="130000"/>
                </a:lnSpc>
              </a:pPr>
              <a:r>
                <a:rPr lang="en-US" sz="1100" dirty="0">
                  <a:solidFill>
                    <a:srgbClr val="1D4F91"/>
                  </a:solidFill>
                  <a:latin typeface="Zilla Slab" pitchFamily="2" charset="77"/>
                  <a:ea typeface="Zilla Slab" pitchFamily="2" charset="77"/>
                  <a:cs typeface="Raleway Light"/>
                </a:rPr>
                <a:t>Are you planning to quit as soon as you hit retirement age or keep going to 70 or beyond? Does part-time work sound like a good transition? Once again, knowing when and how your financial situation will change is important in your planning. </a:t>
              </a:r>
              <a:endParaRPr kumimoji="0" lang="en-US" sz="11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endParaRPr>
            </a:p>
          </p:txBody>
        </p:sp>
      </p:grpSp>
      <p:grpSp>
        <p:nvGrpSpPr>
          <p:cNvPr id="77" name="Group 76">
            <a:extLst>
              <a:ext uri="{FF2B5EF4-FFF2-40B4-BE49-F238E27FC236}">
                <a16:creationId xmlns:a16="http://schemas.microsoft.com/office/drawing/2014/main" id="{BCF008FC-A83E-4D90-B624-165401998CBF}"/>
              </a:ext>
            </a:extLst>
          </p:cNvPr>
          <p:cNvGrpSpPr/>
          <p:nvPr/>
        </p:nvGrpSpPr>
        <p:grpSpPr>
          <a:xfrm>
            <a:off x="3073582" y="1774040"/>
            <a:ext cx="8553315" cy="960293"/>
            <a:chOff x="463548" y="2934099"/>
            <a:chExt cx="3919739" cy="813378"/>
          </a:xfrm>
        </p:grpSpPr>
        <p:sp>
          <p:nvSpPr>
            <p:cNvPr id="78" name="Title 20">
              <a:extLst>
                <a:ext uri="{FF2B5EF4-FFF2-40B4-BE49-F238E27FC236}">
                  <a16:creationId xmlns:a16="http://schemas.microsoft.com/office/drawing/2014/main" id="{9501FBA7-52A3-46A3-A3CB-7DD0602D557E}"/>
                </a:ext>
              </a:extLst>
            </p:cNvPr>
            <p:cNvSpPr txBox="1">
              <a:spLocks/>
            </p:cNvSpPr>
            <p:nvPr/>
          </p:nvSpPr>
          <p:spPr>
            <a:xfrm>
              <a:off x="463550" y="2934099"/>
              <a:ext cx="3919736" cy="208551"/>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rPr>
                <a:t>What do I want to do?</a:t>
              </a:r>
            </a:p>
          </p:txBody>
        </p:sp>
        <p:sp>
          <p:nvSpPr>
            <p:cNvPr id="79" name="Title 20">
              <a:extLst>
                <a:ext uri="{FF2B5EF4-FFF2-40B4-BE49-F238E27FC236}">
                  <a16:creationId xmlns:a16="http://schemas.microsoft.com/office/drawing/2014/main" id="{45664A45-54E5-47AB-BAFB-2DF1FDE83520}"/>
                </a:ext>
              </a:extLst>
            </p:cNvPr>
            <p:cNvSpPr txBox="1">
              <a:spLocks/>
            </p:cNvSpPr>
            <p:nvPr/>
          </p:nvSpPr>
          <p:spPr>
            <a:xfrm>
              <a:off x="463548" y="3165221"/>
              <a:ext cx="3919739" cy="582256"/>
            </a:xfrm>
            <a:prstGeom prst="rect">
              <a:avLst/>
            </a:prstGeom>
          </p:spPr>
          <p:txBody>
            <a:bodyPr vert="horz" wrap="square" lIns="45714" tIns="22857" rIns="45714" bIns="2285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lnSpc>
                  <a:spcPct val="130000"/>
                </a:lnSpc>
              </a:pPr>
              <a:r>
                <a:rPr lang="en-US" sz="1100" dirty="0">
                  <a:solidFill>
                    <a:srgbClr val="1D4F91"/>
                  </a:solidFill>
                  <a:latin typeface="Zilla Slab" pitchFamily="2" charset="77"/>
                  <a:ea typeface="Zilla Slab" pitchFamily="2" charset="77"/>
                  <a:cs typeface="Raleway Light"/>
                </a:rPr>
                <a:t>Are you thinking of downsizing and relocating in retirement? Or maybe you’d love to start your own small business or consulting practice? Is your dream to stay in your family home and pursue the hobbies and travel you’ve never gotten around to? Determining what “retirement” means to you can help you figure out what your financial needs will be. </a:t>
              </a:r>
              <a:endParaRPr kumimoji="0" lang="en-US" sz="11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endParaRPr>
            </a:p>
          </p:txBody>
        </p:sp>
      </p:grpSp>
      <p:pic>
        <p:nvPicPr>
          <p:cNvPr id="3" name="Graphic 2" descr="Medical">
            <a:extLst>
              <a:ext uri="{FF2B5EF4-FFF2-40B4-BE49-F238E27FC236}">
                <a16:creationId xmlns:a16="http://schemas.microsoft.com/office/drawing/2014/main" id="{D02E8552-A906-41B5-95C5-FB40F4D36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6753" y="4028214"/>
            <a:ext cx="855933" cy="855933"/>
          </a:xfrm>
          <a:prstGeom prst="rect">
            <a:avLst/>
          </a:prstGeom>
        </p:spPr>
      </p:pic>
      <p:pic>
        <p:nvPicPr>
          <p:cNvPr id="11" name="Graphic 10" descr="Money">
            <a:extLst>
              <a:ext uri="{FF2B5EF4-FFF2-40B4-BE49-F238E27FC236}">
                <a16:creationId xmlns:a16="http://schemas.microsoft.com/office/drawing/2014/main" id="{D0A05C88-AFF9-49E3-A342-CF54A83FCE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21861" y="5083937"/>
            <a:ext cx="882392" cy="882392"/>
          </a:xfrm>
          <a:prstGeom prst="rect">
            <a:avLst/>
          </a:prstGeom>
        </p:spPr>
      </p:pic>
      <p:pic>
        <p:nvPicPr>
          <p:cNvPr id="13" name="Graphic 12" descr="Daily calendar">
            <a:extLst>
              <a:ext uri="{FF2B5EF4-FFF2-40B4-BE49-F238E27FC236}">
                <a16:creationId xmlns:a16="http://schemas.microsoft.com/office/drawing/2014/main" id="{C34EB1D2-BAB8-4199-86A8-5C86E5A32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753" y="2834603"/>
            <a:ext cx="892579" cy="892579"/>
          </a:xfrm>
          <a:prstGeom prst="rect">
            <a:avLst/>
          </a:prstGeom>
        </p:spPr>
      </p:pic>
      <p:pic>
        <p:nvPicPr>
          <p:cNvPr id="17" name="Graphic 16" descr="House">
            <a:extLst>
              <a:ext uri="{FF2B5EF4-FFF2-40B4-BE49-F238E27FC236}">
                <a16:creationId xmlns:a16="http://schemas.microsoft.com/office/drawing/2014/main" id="{052F7E36-FB7C-4809-ADE4-B63F7DCBCF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8367" y="1766252"/>
            <a:ext cx="830580" cy="830580"/>
          </a:xfrm>
          <a:prstGeom prst="rect">
            <a:avLst/>
          </a:prstGeom>
        </p:spPr>
      </p:pic>
    </p:spTree>
    <p:extLst>
      <p:ext uri="{BB962C8B-B14F-4D97-AF65-F5344CB8AC3E}">
        <p14:creationId xmlns:p14="http://schemas.microsoft.com/office/powerpoint/2010/main" val="11800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1763468" y="2511930"/>
            <a:ext cx="1834377" cy="1834139"/>
            <a:chOff x="1119258" y="2257147"/>
            <a:chExt cx="1868076" cy="1868076"/>
          </a:xfrm>
          <a:solidFill>
            <a:schemeClr val="accent2"/>
          </a:solidFill>
        </p:grpSpPr>
        <p:sp>
          <p:nvSpPr>
            <p:cNvPr id="48" name="Oval 5"/>
            <p:cNvSpPr>
              <a:spLocks noChangeArrowheads="1"/>
            </p:cNvSpPr>
            <p:nvPr/>
          </p:nvSpPr>
          <p:spPr bwMode="auto">
            <a:xfrm>
              <a:off x="1292880" y="2430769"/>
              <a:ext cx="1521933" cy="1521933"/>
            </a:xfrm>
            <a:prstGeom prst="ellipse">
              <a:avLst/>
            </a:pr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49" name="Group 48"/>
            <p:cNvGrpSpPr/>
            <p:nvPr/>
          </p:nvGrpSpPr>
          <p:grpSpPr>
            <a:xfrm>
              <a:off x="1119258" y="2257147"/>
              <a:ext cx="1868076" cy="1868076"/>
              <a:chOff x="1119258" y="2257147"/>
              <a:chExt cx="1868076" cy="1868076"/>
            </a:xfrm>
            <a:grpFill/>
          </p:grpSpPr>
          <p:sp>
            <p:nvSpPr>
              <p:cNvPr id="50" name="Freeform 6"/>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1" name="Freeform 7"/>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2" name="Freeform 8"/>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3" name="Freeform 9"/>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4" name="Freeform 10"/>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5" name="Freeform 11"/>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6" name="Freeform 12"/>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7"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8" name="Freeform 14"/>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9"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0"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1"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108" name="TextBox 107"/>
          <p:cNvSpPr txBox="1"/>
          <p:nvPr/>
        </p:nvSpPr>
        <p:spPr>
          <a:xfrm>
            <a:off x="1709870" y="4667583"/>
            <a:ext cx="1942654" cy="1222061"/>
          </a:xfrm>
          <a:prstGeom prst="rect">
            <a:avLst/>
          </a:prstGeom>
          <a:noFill/>
        </p:spPr>
        <p:txBody>
          <a:bodyPr wrap="square" lIns="0" tIns="60955" rIns="0" bIns="0">
            <a:spAutoFit/>
          </a:bodyPr>
          <a:lstStyle/>
          <a:p>
            <a:pPr marL="0" marR="0" lvl="0" indent="0" algn="ctr" defTabSz="60937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rPr>
              <a:t>Millions of Americans now turning 65 will live well into their 80s and beyond</a:t>
            </a:r>
            <a:r>
              <a:rPr kumimoji="0" lang="en-US" sz="1600" b="0" i="0" u="none" strike="noStrike" kern="1200" cap="none" spc="0" normalizeH="0" noProof="0" dirty="0">
                <a:ln>
                  <a:noFill/>
                </a:ln>
                <a:solidFill>
                  <a:srgbClr val="1D4F91"/>
                </a:solidFill>
                <a:effectLst/>
                <a:uLnTx/>
                <a:uFillTx/>
                <a:latin typeface="Zilla Slab" pitchFamily="2" charset="77"/>
                <a:ea typeface="Zilla Slab" pitchFamily="2" charset="77"/>
                <a:cs typeface="Raleway Light"/>
              </a:rPr>
              <a:t> </a:t>
            </a:r>
            <a:endParaRPr kumimoji="0" lang="en-US" sz="14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endParaRPr>
          </a:p>
        </p:txBody>
      </p:sp>
      <p:sp>
        <p:nvSpPr>
          <p:cNvPr id="2" name="Title 1">
            <a:extLst>
              <a:ext uri="{FF2B5EF4-FFF2-40B4-BE49-F238E27FC236}">
                <a16:creationId xmlns:a16="http://schemas.microsoft.com/office/drawing/2014/main" id="{F0C2BF59-FD63-9E43-881D-71EEC78D1EC7}"/>
              </a:ext>
            </a:extLst>
          </p:cNvPr>
          <p:cNvSpPr>
            <a:spLocks noGrp="1"/>
          </p:cNvSpPr>
          <p:nvPr>
            <p:ph type="title"/>
          </p:nvPr>
        </p:nvSpPr>
        <p:spPr/>
        <p:txBody>
          <a:bodyPr>
            <a:normAutofit fontScale="90000"/>
          </a:bodyPr>
          <a:lstStyle/>
          <a:p>
            <a:r>
              <a:rPr lang="en-US" dirty="0"/>
              <a:t>LONGER LIFE EXPECTANCIES </a:t>
            </a:r>
          </a:p>
        </p:txBody>
      </p:sp>
      <p:grpSp>
        <p:nvGrpSpPr>
          <p:cNvPr id="113" name="Group 112">
            <a:extLst>
              <a:ext uri="{FF2B5EF4-FFF2-40B4-BE49-F238E27FC236}">
                <a16:creationId xmlns:a16="http://schemas.microsoft.com/office/drawing/2014/main" id="{8A5FB843-4CCC-44C1-88FB-E1002B93349B}"/>
              </a:ext>
            </a:extLst>
          </p:cNvPr>
          <p:cNvGrpSpPr/>
          <p:nvPr/>
        </p:nvGrpSpPr>
        <p:grpSpPr>
          <a:xfrm>
            <a:off x="4945550" y="2511930"/>
            <a:ext cx="1834377" cy="1834139"/>
            <a:chOff x="1119258" y="2257147"/>
            <a:chExt cx="1868076" cy="1868076"/>
          </a:xfrm>
          <a:solidFill>
            <a:schemeClr val="accent2"/>
          </a:solidFill>
        </p:grpSpPr>
        <p:sp>
          <p:nvSpPr>
            <p:cNvPr id="114" name="Oval 5">
              <a:extLst>
                <a:ext uri="{FF2B5EF4-FFF2-40B4-BE49-F238E27FC236}">
                  <a16:creationId xmlns:a16="http://schemas.microsoft.com/office/drawing/2014/main" id="{6A845D6E-4305-4BD4-B73A-DC478B5C7EEE}"/>
                </a:ext>
              </a:extLst>
            </p:cNvPr>
            <p:cNvSpPr>
              <a:spLocks noChangeArrowheads="1"/>
            </p:cNvSpPr>
            <p:nvPr/>
          </p:nvSpPr>
          <p:spPr bwMode="auto">
            <a:xfrm>
              <a:off x="1292880" y="2430769"/>
              <a:ext cx="1521933" cy="1521933"/>
            </a:xfrm>
            <a:prstGeom prst="ellipse">
              <a:avLst/>
            </a:pr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8997084B-1414-40EF-B05D-77F9F8309CA4}"/>
                </a:ext>
              </a:extLst>
            </p:cNvPr>
            <p:cNvGrpSpPr/>
            <p:nvPr/>
          </p:nvGrpSpPr>
          <p:grpSpPr>
            <a:xfrm>
              <a:off x="1119258" y="2257147"/>
              <a:ext cx="1868076" cy="1868076"/>
              <a:chOff x="1119258" y="2257147"/>
              <a:chExt cx="1868076" cy="1868076"/>
            </a:xfrm>
            <a:grpFill/>
          </p:grpSpPr>
          <p:sp>
            <p:nvSpPr>
              <p:cNvPr id="116" name="Freeform 6">
                <a:extLst>
                  <a:ext uri="{FF2B5EF4-FFF2-40B4-BE49-F238E27FC236}">
                    <a16:creationId xmlns:a16="http://schemas.microsoft.com/office/drawing/2014/main" id="{562D5293-5C2A-48BB-B453-A97ECA01A254}"/>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0" name="Freeform 7">
                <a:extLst>
                  <a:ext uri="{FF2B5EF4-FFF2-40B4-BE49-F238E27FC236}">
                    <a16:creationId xmlns:a16="http://schemas.microsoft.com/office/drawing/2014/main" id="{D9AA260F-98A3-4DBC-848A-0FD216ADD40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1" name="Freeform 8">
                <a:extLst>
                  <a:ext uri="{FF2B5EF4-FFF2-40B4-BE49-F238E27FC236}">
                    <a16:creationId xmlns:a16="http://schemas.microsoft.com/office/drawing/2014/main" id="{668E2259-F606-4FAE-9AB6-117FBC2595C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2" name="Freeform 9">
                <a:extLst>
                  <a:ext uri="{FF2B5EF4-FFF2-40B4-BE49-F238E27FC236}">
                    <a16:creationId xmlns:a16="http://schemas.microsoft.com/office/drawing/2014/main" id="{DDC638FC-9A9F-4E05-9EC8-89379D9E4A2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3" name="Freeform 10">
                <a:extLst>
                  <a:ext uri="{FF2B5EF4-FFF2-40B4-BE49-F238E27FC236}">
                    <a16:creationId xmlns:a16="http://schemas.microsoft.com/office/drawing/2014/main" id="{418A29EF-B7E2-46F3-9232-11592D13059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4" name="Freeform 11">
                <a:extLst>
                  <a:ext uri="{FF2B5EF4-FFF2-40B4-BE49-F238E27FC236}">
                    <a16:creationId xmlns:a16="http://schemas.microsoft.com/office/drawing/2014/main" id="{8916B2B3-1E9A-483A-A2C9-8EF69FFC383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5" name="Freeform 12">
                <a:extLst>
                  <a:ext uri="{FF2B5EF4-FFF2-40B4-BE49-F238E27FC236}">
                    <a16:creationId xmlns:a16="http://schemas.microsoft.com/office/drawing/2014/main" id="{EC4E9731-2643-4451-A31D-0340E3F009F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6" name="Freeform 13">
                <a:extLst>
                  <a:ext uri="{FF2B5EF4-FFF2-40B4-BE49-F238E27FC236}">
                    <a16:creationId xmlns:a16="http://schemas.microsoft.com/office/drawing/2014/main" id="{E32B1BEE-205B-4F94-A95D-E8EE63EAFA6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7" name="Freeform 14">
                <a:extLst>
                  <a:ext uri="{FF2B5EF4-FFF2-40B4-BE49-F238E27FC236}">
                    <a16:creationId xmlns:a16="http://schemas.microsoft.com/office/drawing/2014/main" id="{2DAF1B64-8703-4FE7-9EC8-3B882C11B41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8" name="Freeform 15">
                <a:extLst>
                  <a:ext uri="{FF2B5EF4-FFF2-40B4-BE49-F238E27FC236}">
                    <a16:creationId xmlns:a16="http://schemas.microsoft.com/office/drawing/2014/main" id="{9A9107F3-9103-4AAC-BC74-D13ED7318BA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29" name="Freeform 16">
                <a:extLst>
                  <a:ext uri="{FF2B5EF4-FFF2-40B4-BE49-F238E27FC236}">
                    <a16:creationId xmlns:a16="http://schemas.microsoft.com/office/drawing/2014/main" id="{7BF8FF8E-9785-4463-B7C2-2D2E0B73990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30" name="Freeform 17">
                <a:extLst>
                  <a:ext uri="{FF2B5EF4-FFF2-40B4-BE49-F238E27FC236}">
                    <a16:creationId xmlns:a16="http://schemas.microsoft.com/office/drawing/2014/main" id="{8A430D78-BE55-40C1-A360-B9684206EFE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131" name="Group 130">
            <a:extLst>
              <a:ext uri="{FF2B5EF4-FFF2-40B4-BE49-F238E27FC236}">
                <a16:creationId xmlns:a16="http://schemas.microsoft.com/office/drawing/2014/main" id="{0A1B6832-5D2B-498D-9035-3D27B9374496}"/>
              </a:ext>
            </a:extLst>
          </p:cNvPr>
          <p:cNvGrpSpPr/>
          <p:nvPr/>
        </p:nvGrpSpPr>
        <p:grpSpPr>
          <a:xfrm>
            <a:off x="8110105" y="2511930"/>
            <a:ext cx="1834377" cy="1834139"/>
            <a:chOff x="1119258" y="2257147"/>
            <a:chExt cx="1868076" cy="1868076"/>
          </a:xfrm>
          <a:solidFill>
            <a:schemeClr val="accent2"/>
          </a:solidFill>
        </p:grpSpPr>
        <p:sp>
          <p:nvSpPr>
            <p:cNvPr id="132" name="Oval 5">
              <a:extLst>
                <a:ext uri="{FF2B5EF4-FFF2-40B4-BE49-F238E27FC236}">
                  <a16:creationId xmlns:a16="http://schemas.microsoft.com/office/drawing/2014/main" id="{724BDF92-9C86-41D4-AEF9-4991EEBAB60E}"/>
                </a:ext>
              </a:extLst>
            </p:cNvPr>
            <p:cNvSpPr>
              <a:spLocks noChangeArrowheads="1"/>
            </p:cNvSpPr>
            <p:nvPr/>
          </p:nvSpPr>
          <p:spPr bwMode="auto">
            <a:xfrm>
              <a:off x="1292880" y="2430769"/>
              <a:ext cx="1521933" cy="1521933"/>
            </a:xfrm>
            <a:prstGeom prst="ellipse">
              <a:avLst/>
            </a:pr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133" name="Group 132">
              <a:extLst>
                <a:ext uri="{FF2B5EF4-FFF2-40B4-BE49-F238E27FC236}">
                  <a16:creationId xmlns:a16="http://schemas.microsoft.com/office/drawing/2014/main" id="{772C7A31-3C7E-434B-AD2E-D89841866748}"/>
                </a:ext>
              </a:extLst>
            </p:cNvPr>
            <p:cNvGrpSpPr/>
            <p:nvPr/>
          </p:nvGrpSpPr>
          <p:grpSpPr>
            <a:xfrm>
              <a:off x="1119258" y="2257147"/>
              <a:ext cx="1868076" cy="1868076"/>
              <a:chOff x="1119258" y="2257147"/>
              <a:chExt cx="1868076" cy="1868076"/>
            </a:xfrm>
            <a:grpFill/>
          </p:grpSpPr>
          <p:sp>
            <p:nvSpPr>
              <p:cNvPr id="134" name="Freeform 6">
                <a:extLst>
                  <a:ext uri="{FF2B5EF4-FFF2-40B4-BE49-F238E27FC236}">
                    <a16:creationId xmlns:a16="http://schemas.microsoft.com/office/drawing/2014/main" id="{25220E73-4B4F-45F5-AB10-416091797CD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35" name="Freeform 7">
                <a:extLst>
                  <a:ext uri="{FF2B5EF4-FFF2-40B4-BE49-F238E27FC236}">
                    <a16:creationId xmlns:a16="http://schemas.microsoft.com/office/drawing/2014/main" id="{90F29F55-D87C-45FA-B996-21CA63129B35}"/>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36" name="Freeform 8">
                <a:extLst>
                  <a:ext uri="{FF2B5EF4-FFF2-40B4-BE49-F238E27FC236}">
                    <a16:creationId xmlns:a16="http://schemas.microsoft.com/office/drawing/2014/main" id="{C73B85BD-24E8-4D4E-B699-5F2142F2E48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37" name="Freeform 9">
                <a:extLst>
                  <a:ext uri="{FF2B5EF4-FFF2-40B4-BE49-F238E27FC236}">
                    <a16:creationId xmlns:a16="http://schemas.microsoft.com/office/drawing/2014/main" id="{E5CD6D40-7088-4BEC-8272-8BCC8CBEB25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38" name="Freeform 10">
                <a:extLst>
                  <a:ext uri="{FF2B5EF4-FFF2-40B4-BE49-F238E27FC236}">
                    <a16:creationId xmlns:a16="http://schemas.microsoft.com/office/drawing/2014/main" id="{07BA5AFA-A082-4AF1-BC1F-29332C6ABCC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39" name="Freeform 11">
                <a:extLst>
                  <a:ext uri="{FF2B5EF4-FFF2-40B4-BE49-F238E27FC236}">
                    <a16:creationId xmlns:a16="http://schemas.microsoft.com/office/drawing/2014/main" id="{A51F1623-762F-4229-AD34-7C6D59D3BBB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40" name="Freeform 12">
                <a:extLst>
                  <a:ext uri="{FF2B5EF4-FFF2-40B4-BE49-F238E27FC236}">
                    <a16:creationId xmlns:a16="http://schemas.microsoft.com/office/drawing/2014/main" id="{131284A1-CC37-419C-B396-63877AFCAEF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41" name="Freeform 13">
                <a:extLst>
                  <a:ext uri="{FF2B5EF4-FFF2-40B4-BE49-F238E27FC236}">
                    <a16:creationId xmlns:a16="http://schemas.microsoft.com/office/drawing/2014/main" id="{CE25223F-A62F-48BA-A143-8A295E42E46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42" name="Freeform 14">
                <a:extLst>
                  <a:ext uri="{FF2B5EF4-FFF2-40B4-BE49-F238E27FC236}">
                    <a16:creationId xmlns:a16="http://schemas.microsoft.com/office/drawing/2014/main" id="{F63CCE23-A4C5-4310-BB43-CA3DF0F8DE5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43" name="Freeform 15">
                <a:extLst>
                  <a:ext uri="{FF2B5EF4-FFF2-40B4-BE49-F238E27FC236}">
                    <a16:creationId xmlns:a16="http://schemas.microsoft.com/office/drawing/2014/main" id="{011C9838-7393-4BB6-8FA4-6A6CB4AE08D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44" name="Freeform 16">
                <a:extLst>
                  <a:ext uri="{FF2B5EF4-FFF2-40B4-BE49-F238E27FC236}">
                    <a16:creationId xmlns:a16="http://schemas.microsoft.com/office/drawing/2014/main" id="{231E7CE6-C9CC-4FED-908F-AD57ECF36C4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45" name="Freeform 17">
                <a:extLst>
                  <a:ext uri="{FF2B5EF4-FFF2-40B4-BE49-F238E27FC236}">
                    <a16:creationId xmlns:a16="http://schemas.microsoft.com/office/drawing/2014/main" id="{A4FEED54-0D89-4332-AE9D-5DD53C39E46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162" name="TextBox 161">
            <a:extLst>
              <a:ext uri="{FF2B5EF4-FFF2-40B4-BE49-F238E27FC236}">
                <a16:creationId xmlns:a16="http://schemas.microsoft.com/office/drawing/2014/main" id="{A4F2DF50-001B-4FE9-87EB-076BFB8ADDB0}"/>
              </a:ext>
            </a:extLst>
          </p:cNvPr>
          <p:cNvSpPr txBox="1"/>
          <p:nvPr/>
        </p:nvSpPr>
        <p:spPr>
          <a:xfrm>
            <a:off x="4807848" y="4635050"/>
            <a:ext cx="2204695" cy="1222061"/>
          </a:xfrm>
          <a:prstGeom prst="rect">
            <a:avLst/>
          </a:prstGeom>
          <a:noFill/>
        </p:spPr>
        <p:txBody>
          <a:bodyPr wrap="square" lIns="0" tIns="60955" rIns="0" bIns="0">
            <a:spAutoFit/>
          </a:bodyPr>
          <a:lstStyle/>
          <a:p>
            <a:pPr lvl="0" algn="ctr" defTabSz="609370">
              <a:lnSpc>
                <a:spcPct val="120000"/>
              </a:lnSpc>
              <a:defRPr/>
            </a:pPr>
            <a:r>
              <a:rPr lang="en-US" sz="1600" dirty="0">
                <a:solidFill>
                  <a:srgbClr val="1D4F91"/>
                </a:solidFill>
                <a:latin typeface="Zilla Slab" pitchFamily="2" charset="77"/>
                <a:ea typeface="Zilla Slab" pitchFamily="2" charset="77"/>
                <a:cs typeface="Raleway Light"/>
              </a:rPr>
              <a:t>As life expectancy continues to climb, so too must the amount of your retirement savings</a:t>
            </a:r>
            <a:endParaRPr kumimoji="0" lang="en-US" sz="16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Light"/>
            </a:endParaRPr>
          </a:p>
        </p:txBody>
      </p:sp>
      <p:sp>
        <p:nvSpPr>
          <p:cNvPr id="163" name="TextBox 162">
            <a:extLst>
              <a:ext uri="{FF2B5EF4-FFF2-40B4-BE49-F238E27FC236}">
                <a16:creationId xmlns:a16="http://schemas.microsoft.com/office/drawing/2014/main" id="{49D93DAF-236A-4618-A9EB-F2795B91358D}"/>
              </a:ext>
            </a:extLst>
          </p:cNvPr>
          <p:cNvSpPr txBox="1"/>
          <p:nvPr/>
        </p:nvSpPr>
        <p:spPr>
          <a:xfrm>
            <a:off x="7946525" y="4632089"/>
            <a:ext cx="2298305" cy="926595"/>
          </a:xfrm>
          <a:prstGeom prst="rect">
            <a:avLst/>
          </a:prstGeom>
          <a:noFill/>
        </p:spPr>
        <p:txBody>
          <a:bodyPr wrap="square" lIns="0" tIns="60955" rIns="0" bIns="0">
            <a:spAutoFit/>
          </a:bodyPr>
          <a:lstStyle/>
          <a:p>
            <a:pPr lvl="0" algn="ctr" defTabSz="609370">
              <a:lnSpc>
                <a:spcPct val="120000"/>
              </a:lnSpc>
              <a:defRPr/>
            </a:pPr>
            <a:r>
              <a:rPr lang="en-US" sz="1600" dirty="0">
                <a:solidFill>
                  <a:srgbClr val="1D4F91"/>
                </a:solidFill>
                <a:latin typeface="Zilla Slab" pitchFamily="2" charset="77"/>
                <a:ea typeface="Zilla Slab" pitchFamily="2" charset="77"/>
                <a:cs typeface="Raleway Light"/>
              </a:rPr>
              <a:t>Your retirement fund may have to get you through 20 or more years</a:t>
            </a:r>
          </a:p>
        </p:txBody>
      </p:sp>
      <p:pic>
        <p:nvPicPr>
          <p:cNvPr id="4" name="Graphic 3" descr="Upward trend">
            <a:extLst>
              <a:ext uri="{FF2B5EF4-FFF2-40B4-BE49-F238E27FC236}">
                <a16:creationId xmlns:a16="http://schemas.microsoft.com/office/drawing/2014/main" id="{E5082CF6-6F1E-4C6A-A13A-5F7A8D792F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4259" y="2960845"/>
            <a:ext cx="914400" cy="914400"/>
          </a:xfrm>
          <a:prstGeom prst="rect">
            <a:avLst/>
          </a:prstGeom>
        </p:spPr>
      </p:pic>
      <p:pic>
        <p:nvPicPr>
          <p:cNvPr id="7" name="Graphic 6" descr="Cake">
            <a:extLst>
              <a:ext uri="{FF2B5EF4-FFF2-40B4-BE49-F238E27FC236}">
                <a16:creationId xmlns:a16="http://schemas.microsoft.com/office/drawing/2014/main" id="{BB2C63A1-D980-409E-8B98-F2730B5EDD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9317" y="2900605"/>
            <a:ext cx="938378" cy="938378"/>
          </a:xfrm>
          <a:prstGeom prst="rect">
            <a:avLst/>
          </a:prstGeom>
        </p:spPr>
      </p:pic>
      <p:pic>
        <p:nvPicPr>
          <p:cNvPr id="10" name="Graphic 9" descr="Group of men">
            <a:extLst>
              <a:ext uri="{FF2B5EF4-FFF2-40B4-BE49-F238E27FC236}">
                <a16:creationId xmlns:a16="http://schemas.microsoft.com/office/drawing/2014/main" id="{2E5E0E56-CCCF-48DB-BF57-A8BCE5D1E9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70634" y="2948092"/>
            <a:ext cx="914400" cy="914400"/>
          </a:xfrm>
          <a:prstGeom prst="rect">
            <a:avLst/>
          </a:prstGeom>
        </p:spPr>
      </p:pic>
    </p:spTree>
    <p:extLst>
      <p:ext uri="{BB962C8B-B14F-4D97-AF65-F5344CB8AC3E}">
        <p14:creationId xmlns:p14="http://schemas.microsoft.com/office/powerpoint/2010/main" val="28114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500" fill="hold"/>
                                        <p:tgtEl>
                                          <p:spTgt spid="108"/>
                                        </p:tgtEl>
                                        <p:attrNameLst>
                                          <p:attrName>ppt_w</p:attrName>
                                        </p:attrNameLst>
                                      </p:cBhvr>
                                      <p:tavLst>
                                        <p:tav tm="0">
                                          <p:val>
                                            <p:fltVal val="0"/>
                                          </p:val>
                                        </p:tav>
                                        <p:tav tm="100000">
                                          <p:val>
                                            <p:strVal val="#ppt_w"/>
                                          </p:val>
                                        </p:tav>
                                      </p:tavLst>
                                    </p:anim>
                                    <p:anim calcmode="lin" valueType="num">
                                      <p:cBhvr>
                                        <p:cTn id="14" dur="500" fill="hold"/>
                                        <p:tgtEl>
                                          <p:spTgt spid="108"/>
                                        </p:tgtEl>
                                        <p:attrNameLst>
                                          <p:attrName>ppt_h</p:attrName>
                                        </p:attrNameLst>
                                      </p:cBhvr>
                                      <p:tavLst>
                                        <p:tav tm="0">
                                          <p:val>
                                            <p:fltVal val="0"/>
                                          </p:val>
                                        </p:tav>
                                        <p:tav tm="100000">
                                          <p:val>
                                            <p:strVal val="#ppt_h"/>
                                          </p:val>
                                        </p:tav>
                                      </p:tavLst>
                                    </p:anim>
                                    <p:animEffect transition="in" filter="fade">
                                      <p:cBhvr>
                                        <p:cTn id="15" dur="500"/>
                                        <p:tgtEl>
                                          <p:spTgt spid="10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p:cTn id="25" dur="500" fill="hold"/>
                                        <p:tgtEl>
                                          <p:spTgt spid="131"/>
                                        </p:tgtEl>
                                        <p:attrNameLst>
                                          <p:attrName>ppt_w</p:attrName>
                                        </p:attrNameLst>
                                      </p:cBhvr>
                                      <p:tavLst>
                                        <p:tav tm="0">
                                          <p:val>
                                            <p:fltVal val="0"/>
                                          </p:val>
                                        </p:tav>
                                        <p:tav tm="100000">
                                          <p:val>
                                            <p:strVal val="#ppt_w"/>
                                          </p:val>
                                        </p:tav>
                                      </p:tavLst>
                                    </p:anim>
                                    <p:anim calcmode="lin" valueType="num">
                                      <p:cBhvr>
                                        <p:cTn id="26" dur="500" fill="hold"/>
                                        <p:tgtEl>
                                          <p:spTgt spid="131"/>
                                        </p:tgtEl>
                                        <p:attrNameLst>
                                          <p:attrName>ppt_h</p:attrName>
                                        </p:attrNameLst>
                                      </p:cBhvr>
                                      <p:tavLst>
                                        <p:tav tm="0">
                                          <p:val>
                                            <p:fltVal val="0"/>
                                          </p:val>
                                        </p:tav>
                                        <p:tav tm="100000">
                                          <p:val>
                                            <p:strVal val="#ppt_h"/>
                                          </p:val>
                                        </p:tav>
                                      </p:tavLst>
                                    </p:anim>
                                    <p:animEffect transition="in" filter="fade">
                                      <p:cBhvr>
                                        <p:cTn id="27" dur="500"/>
                                        <p:tgtEl>
                                          <p:spTgt spid="13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62"/>
                                        </p:tgtEl>
                                        <p:attrNameLst>
                                          <p:attrName>style.visibility</p:attrName>
                                        </p:attrNameLst>
                                      </p:cBhvr>
                                      <p:to>
                                        <p:strVal val="visible"/>
                                      </p:to>
                                    </p:set>
                                    <p:anim calcmode="lin" valueType="num">
                                      <p:cBhvr>
                                        <p:cTn id="31" dur="500" fill="hold"/>
                                        <p:tgtEl>
                                          <p:spTgt spid="162"/>
                                        </p:tgtEl>
                                        <p:attrNameLst>
                                          <p:attrName>ppt_w</p:attrName>
                                        </p:attrNameLst>
                                      </p:cBhvr>
                                      <p:tavLst>
                                        <p:tav tm="0">
                                          <p:val>
                                            <p:fltVal val="0"/>
                                          </p:val>
                                        </p:tav>
                                        <p:tav tm="100000">
                                          <p:val>
                                            <p:strVal val="#ppt_w"/>
                                          </p:val>
                                        </p:tav>
                                      </p:tavLst>
                                    </p:anim>
                                    <p:anim calcmode="lin" valueType="num">
                                      <p:cBhvr>
                                        <p:cTn id="32" dur="500" fill="hold"/>
                                        <p:tgtEl>
                                          <p:spTgt spid="162"/>
                                        </p:tgtEl>
                                        <p:attrNameLst>
                                          <p:attrName>ppt_h</p:attrName>
                                        </p:attrNameLst>
                                      </p:cBhvr>
                                      <p:tavLst>
                                        <p:tav tm="0">
                                          <p:val>
                                            <p:fltVal val="0"/>
                                          </p:val>
                                        </p:tav>
                                        <p:tav tm="100000">
                                          <p:val>
                                            <p:strVal val="#ppt_h"/>
                                          </p:val>
                                        </p:tav>
                                      </p:tavLst>
                                    </p:anim>
                                    <p:animEffect transition="in" filter="fade">
                                      <p:cBhvr>
                                        <p:cTn id="33" dur="500"/>
                                        <p:tgtEl>
                                          <p:spTgt spid="16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63"/>
                                        </p:tgtEl>
                                        <p:attrNameLst>
                                          <p:attrName>style.visibility</p:attrName>
                                        </p:attrNameLst>
                                      </p:cBhvr>
                                      <p:to>
                                        <p:strVal val="visible"/>
                                      </p:to>
                                    </p:set>
                                    <p:anim calcmode="lin" valueType="num">
                                      <p:cBhvr>
                                        <p:cTn id="37" dur="500" fill="hold"/>
                                        <p:tgtEl>
                                          <p:spTgt spid="163"/>
                                        </p:tgtEl>
                                        <p:attrNameLst>
                                          <p:attrName>ppt_w</p:attrName>
                                        </p:attrNameLst>
                                      </p:cBhvr>
                                      <p:tavLst>
                                        <p:tav tm="0">
                                          <p:val>
                                            <p:fltVal val="0"/>
                                          </p:val>
                                        </p:tav>
                                        <p:tav tm="100000">
                                          <p:val>
                                            <p:strVal val="#ppt_w"/>
                                          </p:val>
                                        </p:tav>
                                      </p:tavLst>
                                    </p:anim>
                                    <p:anim calcmode="lin" valueType="num">
                                      <p:cBhvr>
                                        <p:cTn id="38" dur="500" fill="hold"/>
                                        <p:tgtEl>
                                          <p:spTgt spid="163"/>
                                        </p:tgtEl>
                                        <p:attrNameLst>
                                          <p:attrName>ppt_h</p:attrName>
                                        </p:attrNameLst>
                                      </p:cBhvr>
                                      <p:tavLst>
                                        <p:tav tm="0">
                                          <p:val>
                                            <p:fltVal val="0"/>
                                          </p:val>
                                        </p:tav>
                                        <p:tav tm="100000">
                                          <p:val>
                                            <p:strVal val="#ppt_h"/>
                                          </p:val>
                                        </p:tav>
                                      </p:tavLst>
                                    </p:anim>
                                    <p:animEffect transition="in" filter="fade">
                                      <p:cBhvr>
                                        <p:cTn id="39"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62" grpId="0"/>
      <p:bldP spid="1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363486" y="2300035"/>
            <a:ext cx="2499346" cy="553988"/>
          </a:xfrm>
          <a:prstGeom prst="rect">
            <a:avLst/>
          </a:prstGeom>
          <a:noFill/>
        </p:spPr>
        <p:txBody>
          <a:bodyPr wrap="square" lIns="121910" tIns="60955" rIns="121910" bIns="6095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16D"/>
                </a:solidFill>
                <a:effectLst/>
                <a:uLnTx/>
                <a:uFillTx/>
                <a:latin typeface="Zilla Slab" pitchFamily="2" charset="77"/>
                <a:ea typeface="Zilla Slab" pitchFamily="2" charset="77"/>
                <a:cs typeface="Raleway Regular"/>
              </a:rPr>
              <a:t>401(k) Plans </a:t>
            </a:r>
          </a:p>
        </p:txBody>
      </p:sp>
      <p:sp>
        <p:nvSpPr>
          <p:cNvPr id="10" name="Oval 9"/>
          <p:cNvSpPr/>
          <p:nvPr/>
        </p:nvSpPr>
        <p:spPr>
          <a:xfrm>
            <a:off x="1176020" y="2050692"/>
            <a:ext cx="1052830" cy="1052676"/>
          </a:xfrm>
          <a:prstGeom prst="ellipse">
            <a:avLst/>
          </a:prstGeom>
          <a:solidFill>
            <a:srgbClr val="00816D"/>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D93C5B92-9F6A-1145-83D9-51700A81E26C}"/>
              </a:ext>
            </a:extLst>
          </p:cNvPr>
          <p:cNvSpPr>
            <a:spLocks noGrp="1"/>
          </p:cNvSpPr>
          <p:nvPr>
            <p:ph type="title"/>
          </p:nvPr>
        </p:nvSpPr>
        <p:spPr>
          <a:xfrm>
            <a:off x="838200" y="798381"/>
            <a:ext cx="10515600" cy="631909"/>
          </a:xfrm>
        </p:spPr>
        <p:txBody>
          <a:bodyPr>
            <a:normAutofit fontScale="90000"/>
          </a:bodyPr>
          <a:lstStyle/>
          <a:p>
            <a:r>
              <a:rPr lang="en-US" dirty="0"/>
              <a:t>COMMON WAYS TO SAVE FOR RETIREMENT</a:t>
            </a:r>
          </a:p>
        </p:txBody>
      </p:sp>
      <p:sp>
        <p:nvSpPr>
          <p:cNvPr id="23" name="Oval 22">
            <a:extLst>
              <a:ext uri="{FF2B5EF4-FFF2-40B4-BE49-F238E27FC236}">
                <a16:creationId xmlns:a16="http://schemas.microsoft.com/office/drawing/2014/main" id="{072CD53F-82EF-405E-ACC1-CF3FD4508447}"/>
              </a:ext>
            </a:extLst>
          </p:cNvPr>
          <p:cNvSpPr/>
          <p:nvPr/>
        </p:nvSpPr>
        <p:spPr>
          <a:xfrm>
            <a:off x="6079497" y="2050691"/>
            <a:ext cx="1052830" cy="1052676"/>
          </a:xfrm>
          <a:prstGeom prst="ellipse">
            <a:avLst/>
          </a:prstGeom>
          <a:solidFill>
            <a:srgbClr val="00816D"/>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1558381-1481-4AFD-A709-0A62BE116FA4}"/>
              </a:ext>
            </a:extLst>
          </p:cNvPr>
          <p:cNvSpPr txBox="1"/>
          <p:nvPr/>
        </p:nvSpPr>
        <p:spPr>
          <a:xfrm>
            <a:off x="7326646" y="2118492"/>
            <a:ext cx="4446254" cy="984875"/>
          </a:xfrm>
          <a:prstGeom prst="rect">
            <a:avLst/>
          </a:prstGeom>
          <a:noFill/>
        </p:spPr>
        <p:txBody>
          <a:bodyPr wrap="square" lIns="121910" tIns="60955" rIns="121910" bIns="6095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16D"/>
                </a:solidFill>
                <a:effectLst/>
                <a:uLnTx/>
                <a:uFillTx/>
                <a:latin typeface="Zilla Slab" pitchFamily="2" charset="77"/>
                <a:ea typeface="Zilla Slab" pitchFamily="2" charset="77"/>
                <a:cs typeface="Raleway Regular"/>
              </a:rPr>
              <a:t>Individual Retirement</a:t>
            </a:r>
            <a:r>
              <a:rPr kumimoji="0" lang="en-US" sz="2800" b="1" i="0" u="none" strike="noStrike" kern="1200" cap="none" spc="0" normalizeH="0" noProof="0" dirty="0">
                <a:ln>
                  <a:noFill/>
                </a:ln>
                <a:solidFill>
                  <a:srgbClr val="00816D"/>
                </a:solidFill>
                <a:effectLst/>
                <a:uLnTx/>
                <a:uFillTx/>
                <a:latin typeface="Zilla Slab" pitchFamily="2" charset="77"/>
                <a:ea typeface="Zilla Slab" pitchFamily="2" charset="77"/>
                <a:cs typeface="Raleway Regular"/>
              </a:rPr>
              <a:t> Accounts (IRAs)</a:t>
            </a:r>
            <a:endParaRPr kumimoji="0" lang="en-US" sz="2800" b="1" i="0" u="none" strike="noStrike" kern="1200" cap="none" spc="0" normalizeH="0" baseline="0" noProof="0" dirty="0">
              <a:ln>
                <a:noFill/>
              </a:ln>
              <a:solidFill>
                <a:srgbClr val="00816D"/>
              </a:solidFill>
              <a:effectLst/>
              <a:uLnTx/>
              <a:uFillTx/>
              <a:latin typeface="Zilla Slab" pitchFamily="2" charset="77"/>
              <a:ea typeface="Zilla Slab" pitchFamily="2" charset="77"/>
              <a:cs typeface="Raleway Regular"/>
            </a:endParaRPr>
          </a:p>
        </p:txBody>
      </p:sp>
      <p:sp>
        <p:nvSpPr>
          <p:cNvPr id="31" name="Oval 30">
            <a:extLst>
              <a:ext uri="{FF2B5EF4-FFF2-40B4-BE49-F238E27FC236}">
                <a16:creationId xmlns:a16="http://schemas.microsoft.com/office/drawing/2014/main" id="{19E19968-D7E9-4E89-8C35-B0DB511F8E3E}"/>
              </a:ext>
            </a:extLst>
          </p:cNvPr>
          <p:cNvSpPr/>
          <p:nvPr/>
        </p:nvSpPr>
        <p:spPr>
          <a:xfrm>
            <a:off x="1176020" y="4329072"/>
            <a:ext cx="1052830" cy="1052676"/>
          </a:xfrm>
          <a:prstGeom prst="ellipse">
            <a:avLst/>
          </a:prstGeom>
          <a:solidFill>
            <a:srgbClr val="00816D"/>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5021011-869B-4805-B2F4-6105EDA34363}"/>
              </a:ext>
            </a:extLst>
          </p:cNvPr>
          <p:cNvSpPr txBox="1"/>
          <p:nvPr/>
        </p:nvSpPr>
        <p:spPr>
          <a:xfrm>
            <a:off x="2363486" y="4491697"/>
            <a:ext cx="4446254" cy="553988"/>
          </a:xfrm>
          <a:prstGeom prst="rect">
            <a:avLst/>
          </a:prstGeom>
          <a:noFill/>
        </p:spPr>
        <p:txBody>
          <a:bodyPr wrap="square" lIns="121910" tIns="60955" rIns="121910" bIns="6095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16D"/>
                </a:solidFill>
                <a:effectLst/>
                <a:uLnTx/>
                <a:uFillTx/>
                <a:latin typeface="Zilla Slab" pitchFamily="2" charset="77"/>
                <a:ea typeface="Zilla Slab" pitchFamily="2" charset="77"/>
                <a:cs typeface="Raleway Regular"/>
              </a:rPr>
              <a:t>Roth IRAs</a:t>
            </a:r>
          </a:p>
        </p:txBody>
      </p:sp>
      <p:sp>
        <p:nvSpPr>
          <p:cNvPr id="33" name="Oval 32">
            <a:extLst>
              <a:ext uri="{FF2B5EF4-FFF2-40B4-BE49-F238E27FC236}">
                <a16:creationId xmlns:a16="http://schemas.microsoft.com/office/drawing/2014/main" id="{5FF70F9E-3BC6-4DA8-B281-4790BAEAA969}"/>
              </a:ext>
            </a:extLst>
          </p:cNvPr>
          <p:cNvSpPr/>
          <p:nvPr/>
        </p:nvSpPr>
        <p:spPr>
          <a:xfrm>
            <a:off x="6079497" y="4242353"/>
            <a:ext cx="1052830" cy="1052676"/>
          </a:xfrm>
          <a:prstGeom prst="ellipse">
            <a:avLst/>
          </a:prstGeom>
          <a:solidFill>
            <a:srgbClr val="00816D"/>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3498DFE-6D52-44B8-9B6B-A83873CD5133}"/>
              </a:ext>
            </a:extLst>
          </p:cNvPr>
          <p:cNvSpPr txBox="1"/>
          <p:nvPr/>
        </p:nvSpPr>
        <p:spPr>
          <a:xfrm>
            <a:off x="7326646" y="4491697"/>
            <a:ext cx="4446254" cy="553988"/>
          </a:xfrm>
          <a:prstGeom prst="rect">
            <a:avLst/>
          </a:prstGeom>
          <a:noFill/>
        </p:spPr>
        <p:txBody>
          <a:bodyPr wrap="square" lIns="121910" tIns="60955" rIns="121910" bIns="6095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16D"/>
                </a:solidFill>
                <a:effectLst/>
                <a:uLnTx/>
                <a:uFillTx/>
                <a:latin typeface="Zilla Slab" pitchFamily="2" charset="77"/>
                <a:ea typeface="Zilla Slab" pitchFamily="2" charset="77"/>
                <a:cs typeface="Raleway Regular"/>
              </a:rPr>
              <a:t>Investing </a:t>
            </a:r>
          </a:p>
        </p:txBody>
      </p:sp>
      <p:pic>
        <p:nvPicPr>
          <p:cNvPr id="4" name="Graphic 3" descr="Checkmark">
            <a:extLst>
              <a:ext uri="{FF2B5EF4-FFF2-40B4-BE49-F238E27FC236}">
                <a16:creationId xmlns:a16="http://schemas.microsoft.com/office/drawing/2014/main" id="{B9ED999F-ECDA-4026-8399-30134F6411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459" y="2245873"/>
            <a:ext cx="728801" cy="728801"/>
          </a:xfrm>
          <a:prstGeom prst="rect">
            <a:avLst/>
          </a:prstGeom>
        </p:spPr>
      </p:pic>
      <p:pic>
        <p:nvPicPr>
          <p:cNvPr id="35" name="Graphic 34" descr="Checkmark">
            <a:extLst>
              <a:ext uri="{FF2B5EF4-FFF2-40B4-BE49-F238E27FC236}">
                <a16:creationId xmlns:a16="http://schemas.microsoft.com/office/drawing/2014/main" id="{87C17969-1E74-4DF3-9509-BDB636692A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459" y="4491697"/>
            <a:ext cx="728801" cy="728801"/>
          </a:xfrm>
          <a:prstGeom prst="rect">
            <a:avLst/>
          </a:prstGeom>
        </p:spPr>
      </p:pic>
      <p:pic>
        <p:nvPicPr>
          <p:cNvPr id="36" name="Graphic 35" descr="Checkmark">
            <a:extLst>
              <a:ext uri="{FF2B5EF4-FFF2-40B4-BE49-F238E27FC236}">
                <a16:creationId xmlns:a16="http://schemas.microsoft.com/office/drawing/2014/main" id="{676F3DF2-E334-4D61-B665-A59B915094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1511" y="2242396"/>
            <a:ext cx="728801" cy="728801"/>
          </a:xfrm>
          <a:prstGeom prst="rect">
            <a:avLst/>
          </a:prstGeom>
        </p:spPr>
      </p:pic>
      <p:pic>
        <p:nvPicPr>
          <p:cNvPr id="37" name="Graphic 36" descr="Checkmark">
            <a:extLst>
              <a:ext uri="{FF2B5EF4-FFF2-40B4-BE49-F238E27FC236}">
                <a16:creationId xmlns:a16="http://schemas.microsoft.com/office/drawing/2014/main" id="{BFD2AFCB-31D5-494B-92E7-82117390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2981" y="4404290"/>
            <a:ext cx="728801" cy="728801"/>
          </a:xfrm>
          <a:prstGeom prst="rect">
            <a:avLst/>
          </a:prstGeom>
        </p:spPr>
      </p:pic>
    </p:spTree>
    <p:extLst>
      <p:ext uri="{BB962C8B-B14F-4D97-AF65-F5344CB8AC3E}">
        <p14:creationId xmlns:p14="http://schemas.microsoft.com/office/powerpoint/2010/main" val="273957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900" decel="100000" fill="hold"/>
                                        <p:tgtEl>
                                          <p:spTgt spid="3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900" decel="100000" fill="hold"/>
                                        <p:tgtEl>
                                          <p:spTgt spid="3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900" decel="100000" fill="hold"/>
                                        <p:tgtEl>
                                          <p:spTgt spid="3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057384" y="3693496"/>
            <a:ext cx="222315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mn-cs"/>
            </a:endParaRPr>
          </a:p>
        </p:txBody>
      </p:sp>
      <p:sp>
        <p:nvSpPr>
          <p:cNvPr id="7" name="Freeform 6"/>
          <p:cNvSpPr/>
          <p:nvPr/>
        </p:nvSpPr>
        <p:spPr>
          <a:xfrm flipV="1">
            <a:off x="1118253" y="2586150"/>
            <a:ext cx="222315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mn-cs"/>
            </a:endParaRPr>
          </a:p>
        </p:txBody>
      </p:sp>
      <p:sp>
        <p:nvSpPr>
          <p:cNvPr id="8" name="Freeform 7"/>
          <p:cNvSpPr/>
          <p:nvPr/>
        </p:nvSpPr>
        <p:spPr>
          <a:xfrm>
            <a:off x="6936038" y="3683188"/>
            <a:ext cx="222315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mn-cs"/>
            </a:endParaRPr>
          </a:p>
        </p:txBody>
      </p:sp>
      <p:sp>
        <p:nvSpPr>
          <p:cNvPr id="9" name="Freeform 8"/>
          <p:cNvSpPr/>
          <p:nvPr/>
        </p:nvSpPr>
        <p:spPr>
          <a:xfrm flipV="1">
            <a:off x="4996515" y="2586150"/>
            <a:ext cx="222315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mn-cs"/>
            </a:endParaRPr>
          </a:p>
        </p:txBody>
      </p:sp>
      <p:sp>
        <p:nvSpPr>
          <p:cNvPr id="10" name="Freeform 9"/>
          <p:cNvSpPr/>
          <p:nvPr/>
        </p:nvSpPr>
        <p:spPr>
          <a:xfrm flipV="1">
            <a:off x="8874777" y="2586150"/>
            <a:ext cx="222315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mn-cs"/>
            </a:endParaRPr>
          </a:p>
        </p:txBody>
      </p:sp>
      <p:sp>
        <p:nvSpPr>
          <p:cNvPr id="11" name="Text Placeholder 32"/>
          <p:cNvSpPr txBox="1">
            <a:spLocks/>
          </p:cNvSpPr>
          <p:nvPr/>
        </p:nvSpPr>
        <p:spPr>
          <a:xfrm>
            <a:off x="1402278" y="4790534"/>
            <a:ext cx="1649910" cy="8057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Light"/>
            </a:endParaRPr>
          </a:p>
        </p:txBody>
      </p:sp>
      <p:sp>
        <p:nvSpPr>
          <p:cNvPr id="13" name="Oval 12"/>
          <p:cNvSpPr>
            <a:spLocks noChangeAspect="1"/>
          </p:cNvSpPr>
          <p:nvPr/>
        </p:nvSpPr>
        <p:spPr>
          <a:xfrm>
            <a:off x="1652797" y="3112595"/>
            <a:ext cx="1148873" cy="11491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Lato Regular"/>
            </a:endParaRPr>
          </a:p>
        </p:txBody>
      </p:sp>
      <p:sp>
        <p:nvSpPr>
          <p:cNvPr id="14" name="Oval 13"/>
          <p:cNvSpPr>
            <a:spLocks noChangeAspect="1"/>
          </p:cNvSpPr>
          <p:nvPr/>
        </p:nvSpPr>
        <p:spPr>
          <a:xfrm>
            <a:off x="3594133" y="3112595"/>
            <a:ext cx="1148873" cy="1149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Lato Regular"/>
            </a:endParaRPr>
          </a:p>
        </p:txBody>
      </p:sp>
      <p:sp>
        <p:nvSpPr>
          <p:cNvPr id="15" name="Oval 14"/>
          <p:cNvSpPr>
            <a:spLocks noChangeAspect="1"/>
          </p:cNvSpPr>
          <p:nvPr/>
        </p:nvSpPr>
        <p:spPr>
          <a:xfrm>
            <a:off x="5533264" y="3112595"/>
            <a:ext cx="1148873" cy="11491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Lato Regular"/>
            </a:endParaRPr>
          </a:p>
        </p:txBody>
      </p:sp>
      <p:sp>
        <p:nvSpPr>
          <p:cNvPr id="16" name="Oval 15"/>
          <p:cNvSpPr>
            <a:spLocks noChangeAspect="1"/>
          </p:cNvSpPr>
          <p:nvPr/>
        </p:nvSpPr>
        <p:spPr>
          <a:xfrm>
            <a:off x="7473180" y="3230198"/>
            <a:ext cx="1148873" cy="1149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Lato Regular"/>
            </a:endParaRPr>
          </a:p>
        </p:txBody>
      </p:sp>
      <p:sp>
        <p:nvSpPr>
          <p:cNvPr id="17" name="Oval 16"/>
          <p:cNvSpPr>
            <a:spLocks noChangeAspect="1"/>
          </p:cNvSpPr>
          <p:nvPr/>
        </p:nvSpPr>
        <p:spPr>
          <a:xfrm>
            <a:off x="9411526" y="3112595"/>
            <a:ext cx="1148873" cy="11491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Lato Regular"/>
            </a:endParaRPr>
          </a:p>
        </p:txBody>
      </p:sp>
      <p:sp>
        <p:nvSpPr>
          <p:cNvPr id="3" name="Title 2">
            <a:extLst>
              <a:ext uri="{FF2B5EF4-FFF2-40B4-BE49-F238E27FC236}">
                <a16:creationId xmlns:a16="http://schemas.microsoft.com/office/drawing/2014/main" id="{A999E00E-D61D-CC47-B55E-BB9795ED9003}"/>
              </a:ext>
            </a:extLst>
          </p:cNvPr>
          <p:cNvSpPr>
            <a:spLocks noGrp="1"/>
          </p:cNvSpPr>
          <p:nvPr>
            <p:ph type="title"/>
          </p:nvPr>
        </p:nvSpPr>
        <p:spPr/>
        <p:txBody>
          <a:bodyPr>
            <a:normAutofit fontScale="90000"/>
          </a:bodyPr>
          <a:lstStyle/>
          <a:p>
            <a:r>
              <a:rPr lang="en-US" dirty="0"/>
              <a:t>401(K) PLANS – THE BASICS </a:t>
            </a:r>
          </a:p>
        </p:txBody>
      </p:sp>
      <p:sp>
        <p:nvSpPr>
          <p:cNvPr id="59" name="Text Placeholder 33">
            <a:extLst>
              <a:ext uri="{FF2B5EF4-FFF2-40B4-BE49-F238E27FC236}">
                <a16:creationId xmlns:a16="http://schemas.microsoft.com/office/drawing/2014/main" id="{5A082080-0B91-4D31-93E8-36658DB8E841}"/>
              </a:ext>
            </a:extLst>
          </p:cNvPr>
          <p:cNvSpPr txBox="1">
            <a:spLocks/>
          </p:cNvSpPr>
          <p:nvPr/>
        </p:nvSpPr>
        <p:spPr>
          <a:xfrm>
            <a:off x="1184608" y="4379370"/>
            <a:ext cx="2030466" cy="17297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US" sz="1600" dirty="0">
                <a:solidFill>
                  <a:srgbClr val="1D4F91"/>
                </a:solidFill>
                <a:latin typeface="Zilla Slab" pitchFamily="2" charset="77"/>
                <a:ea typeface="Zilla Slab" pitchFamily="2" charset="77"/>
                <a:cs typeface="Lato Regular"/>
              </a:rPr>
              <a:t>A 401(k) gets its name from the Internal Revenue code section that addresses this type of plan</a:t>
            </a:r>
            <a:endParaRPr kumimoji="0" lang="en-AU" sz="1600"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Regular"/>
            </a:endParaRPr>
          </a:p>
        </p:txBody>
      </p:sp>
      <p:sp>
        <p:nvSpPr>
          <p:cNvPr id="29" name="Text Placeholder 33">
            <a:extLst>
              <a:ext uri="{FF2B5EF4-FFF2-40B4-BE49-F238E27FC236}">
                <a16:creationId xmlns:a16="http://schemas.microsoft.com/office/drawing/2014/main" id="{C53F89A5-3502-4B74-A333-E769B93C0B7D}"/>
              </a:ext>
            </a:extLst>
          </p:cNvPr>
          <p:cNvSpPr txBox="1">
            <a:spLocks/>
          </p:cNvSpPr>
          <p:nvPr/>
        </p:nvSpPr>
        <p:spPr>
          <a:xfrm>
            <a:off x="3052188" y="1808720"/>
            <a:ext cx="2132007" cy="17297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US" sz="1600" dirty="0">
                <a:solidFill>
                  <a:srgbClr val="1D4F91"/>
                </a:solidFill>
                <a:latin typeface="Zilla Slab" pitchFamily="2" charset="77"/>
                <a:ea typeface="Zilla Slab" pitchFamily="2" charset="77"/>
                <a:cs typeface="Lato Regular"/>
              </a:rPr>
              <a:t>Contributions to a 401(k) plan are voluntary up to a maximum contribution limit allowed by law</a:t>
            </a:r>
          </a:p>
        </p:txBody>
      </p:sp>
      <p:sp>
        <p:nvSpPr>
          <p:cNvPr id="30" name="Text Placeholder 33">
            <a:extLst>
              <a:ext uri="{FF2B5EF4-FFF2-40B4-BE49-F238E27FC236}">
                <a16:creationId xmlns:a16="http://schemas.microsoft.com/office/drawing/2014/main" id="{C1C19F71-C9CF-4DA4-BAEC-A004A13AE890}"/>
              </a:ext>
            </a:extLst>
          </p:cNvPr>
          <p:cNvSpPr txBox="1">
            <a:spLocks/>
          </p:cNvSpPr>
          <p:nvPr/>
        </p:nvSpPr>
        <p:spPr>
          <a:xfrm>
            <a:off x="5119815" y="4378654"/>
            <a:ext cx="1952370" cy="17297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US" sz="1600" dirty="0">
                <a:solidFill>
                  <a:srgbClr val="1D4F91"/>
                </a:solidFill>
                <a:latin typeface="Zilla Slab" pitchFamily="2" charset="77"/>
                <a:ea typeface="Zilla Slab" pitchFamily="2" charset="77"/>
                <a:cs typeface="Lato Regular"/>
              </a:rPr>
              <a:t>Your contributions are automatically deducted from your paycheck. Out of sight, out of mind!</a:t>
            </a:r>
          </a:p>
        </p:txBody>
      </p:sp>
      <p:sp>
        <p:nvSpPr>
          <p:cNvPr id="31" name="Text Placeholder 33">
            <a:extLst>
              <a:ext uri="{FF2B5EF4-FFF2-40B4-BE49-F238E27FC236}">
                <a16:creationId xmlns:a16="http://schemas.microsoft.com/office/drawing/2014/main" id="{193F599F-8A91-490F-A1EC-C3C72AD1DAA0}"/>
              </a:ext>
            </a:extLst>
          </p:cNvPr>
          <p:cNvSpPr txBox="1">
            <a:spLocks/>
          </p:cNvSpPr>
          <p:nvPr/>
        </p:nvSpPr>
        <p:spPr>
          <a:xfrm>
            <a:off x="7082969" y="1848325"/>
            <a:ext cx="1952370" cy="17297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US" sz="1600" dirty="0">
                <a:solidFill>
                  <a:srgbClr val="1D4F91"/>
                </a:solidFill>
                <a:latin typeface="Zilla Slab" pitchFamily="2" charset="77"/>
                <a:ea typeface="Zilla Slab" pitchFamily="2" charset="77"/>
                <a:cs typeface="Lato Regular"/>
              </a:rPr>
              <a:t>You can usually change your contribution amount on certain dates during the year</a:t>
            </a:r>
          </a:p>
        </p:txBody>
      </p:sp>
      <p:sp>
        <p:nvSpPr>
          <p:cNvPr id="33" name="Text Placeholder 33">
            <a:extLst>
              <a:ext uri="{FF2B5EF4-FFF2-40B4-BE49-F238E27FC236}">
                <a16:creationId xmlns:a16="http://schemas.microsoft.com/office/drawing/2014/main" id="{9B31EF0B-20C0-4EEB-897E-FBEFAB3599C4}"/>
              </a:ext>
            </a:extLst>
          </p:cNvPr>
          <p:cNvSpPr txBox="1">
            <a:spLocks/>
          </p:cNvSpPr>
          <p:nvPr/>
        </p:nvSpPr>
        <p:spPr>
          <a:xfrm>
            <a:off x="8996951" y="4390714"/>
            <a:ext cx="2298778" cy="17297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US" sz="1600" dirty="0">
                <a:solidFill>
                  <a:srgbClr val="1D4F91"/>
                </a:solidFill>
                <a:latin typeface="Zilla Slab" pitchFamily="2" charset="77"/>
                <a:ea typeface="Zilla Slab" pitchFamily="2" charset="77"/>
                <a:cs typeface="Lato Regular"/>
              </a:rPr>
              <a:t>Contributions to a 401(k) plan lower your taxable income. If you make $50,000 a year and contribute $5,000 to your 401(k), only $45,000 of your income will be taxed</a:t>
            </a:r>
          </a:p>
        </p:txBody>
      </p:sp>
      <p:pic>
        <p:nvPicPr>
          <p:cNvPr id="5" name="Graphic 4" descr="Bank check">
            <a:extLst>
              <a:ext uri="{FF2B5EF4-FFF2-40B4-BE49-F238E27FC236}">
                <a16:creationId xmlns:a16="http://schemas.microsoft.com/office/drawing/2014/main" id="{9AC3343E-682D-4871-8546-96BCE6168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09197" y="3306693"/>
            <a:ext cx="773605" cy="773605"/>
          </a:xfrm>
          <a:prstGeom prst="rect">
            <a:avLst/>
          </a:prstGeom>
        </p:spPr>
      </p:pic>
      <p:pic>
        <p:nvPicPr>
          <p:cNvPr id="20" name="Graphic 19" descr="Monthly calendar">
            <a:extLst>
              <a:ext uri="{FF2B5EF4-FFF2-40B4-BE49-F238E27FC236}">
                <a16:creationId xmlns:a16="http://schemas.microsoft.com/office/drawing/2014/main" id="{6FACE52D-2774-490C-B5FA-BC72223623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9739" y="3396844"/>
            <a:ext cx="773605" cy="773605"/>
          </a:xfrm>
          <a:prstGeom prst="rect">
            <a:avLst/>
          </a:prstGeom>
        </p:spPr>
      </p:pic>
      <p:pic>
        <p:nvPicPr>
          <p:cNvPr id="24" name="Graphic 23" descr="Bank">
            <a:extLst>
              <a:ext uri="{FF2B5EF4-FFF2-40B4-BE49-F238E27FC236}">
                <a16:creationId xmlns:a16="http://schemas.microsoft.com/office/drawing/2014/main" id="{AB6743CD-0187-4C0A-97C7-6AEB166BDF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6618" y="3230198"/>
            <a:ext cx="844002" cy="844002"/>
          </a:xfrm>
          <a:prstGeom prst="rect">
            <a:avLst/>
          </a:prstGeom>
        </p:spPr>
      </p:pic>
      <p:pic>
        <p:nvPicPr>
          <p:cNvPr id="26" name="Graphic 25" descr="Coins">
            <a:extLst>
              <a:ext uri="{FF2B5EF4-FFF2-40B4-BE49-F238E27FC236}">
                <a16:creationId xmlns:a16="http://schemas.microsoft.com/office/drawing/2014/main" id="{13BF51AA-06E7-425C-8723-F3CC31E08A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6378" y="3329553"/>
            <a:ext cx="731969" cy="731969"/>
          </a:xfrm>
          <a:prstGeom prst="rect">
            <a:avLst/>
          </a:prstGeom>
        </p:spPr>
      </p:pic>
      <p:pic>
        <p:nvPicPr>
          <p:cNvPr id="28" name="Graphic 27" descr="Bar graph with upward trend">
            <a:extLst>
              <a:ext uri="{FF2B5EF4-FFF2-40B4-BE49-F238E27FC236}">
                <a16:creationId xmlns:a16="http://schemas.microsoft.com/office/drawing/2014/main" id="{EE571C67-702E-4303-A6D4-074B539E08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1638" y="3306693"/>
            <a:ext cx="773605" cy="773605"/>
          </a:xfrm>
          <a:prstGeom prst="rect">
            <a:avLst/>
          </a:prstGeom>
        </p:spPr>
      </p:pic>
    </p:spTree>
    <p:extLst>
      <p:ext uri="{BB962C8B-B14F-4D97-AF65-F5344CB8AC3E}">
        <p14:creationId xmlns:p14="http://schemas.microsoft.com/office/powerpoint/2010/main" val="31454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1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down)">
                                      <p:cBhvr>
                                        <p:cTn id="30" dur="500"/>
                                        <p:tgtEl>
                                          <p:spTgt spid="9"/>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p:tgtEl>
                                          <p:spTgt spid="8"/>
                                        </p:tgtEl>
                                        <p:attrNameLst>
                                          <p:attrName>ppt_y</p:attrName>
                                        </p:attrNameLst>
                                      </p:cBhvr>
                                      <p:tavLst>
                                        <p:tav tm="0">
                                          <p:val>
                                            <p:strVal val="#ppt_y+#ppt_h*1.125000"/>
                                          </p:val>
                                        </p:tav>
                                        <p:tav tm="100000">
                                          <p:val>
                                            <p:strVal val="#ppt_y"/>
                                          </p:val>
                                        </p:tav>
                                      </p:tavLst>
                                    </p:anim>
                                    <p:animEffect transition="in" filter="wipe(up)">
                                      <p:cBhvr>
                                        <p:cTn id="41" dur="500"/>
                                        <p:tgtEl>
                                          <p:spTgt spid="8"/>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par>
                          <p:cTn id="48" fill="hold">
                            <p:stCondLst>
                              <p:cond delay="4000"/>
                            </p:stCondLst>
                            <p:childTnLst>
                              <p:par>
                                <p:cTn id="49" presetID="12"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p:tgtEl>
                                          <p:spTgt spid="10"/>
                                        </p:tgtEl>
                                        <p:attrNameLst>
                                          <p:attrName>ppt_y</p:attrName>
                                        </p:attrNameLst>
                                      </p:cBhvr>
                                      <p:tavLst>
                                        <p:tav tm="0">
                                          <p:val>
                                            <p:strVal val="#ppt_y-#ppt_h*1.125000"/>
                                          </p:val>
                                        </p:tav>
                                        <p:tav tm="100000">
                                          <p:val>
                                            <p:strVal val="#ppt_y"/>
                                          </p:val>
                                        </p:tav>
                                      </p:tavLst>
                                    </p:anim>
                                    <p:animEffect transition="in" filter="wipe(down)">
                                      <p:cBhvr>
                                        <p:cTn id="52" dur="500"/>
                                        <p:tgtEl>
                                          <p:spTgt spid="10"/>
                                        </p:tgtEl>
                                      </p:cBhvr>
                                    </p:animEffect>
                                  </p:childTnLst>
                                </p:cTn>
                              </p:par>
                            </p:childTnLst>
                          </p:cTn>
                        </p:par>
                        <p:par>
                          <p:cTn id="53" fill="hold">
                            <p:stCondLst>
                              <p:cond delay="4500"/>
                            </p:stCondLst>
                            <p:childTnLst>
                              <p:par>
                                <p:cTn id="54" presetID="53" presetClass="entr" presetSubtype="16"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69325" y="1545022"/>
            <a:ext cx="7806675" cy="400099"/>
          </a:xfrm>
          <a:prstGeom prst="rect">
            <a:avLst/>
          </a:prstGeom>
          <a:noFill/>
        </p:spPr>
        <p:txBody>
          <a:bodyPr wrap="square" lIns="121910" tIns="60955" rIns="121910" bIns="6095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Regular"/>
              </a:rPr>
              <a:t>Earning</a:t>
            </a:r>
            <a:r>
              <a:rPr lang="en-US" b="1" dirty="0">
                <a:solidFill>
                  <a:srgbClr val="1D4F91"/>
                </a:solidFill>
                <a:latin typeface="Zilla Slab" pitchFamily="2" charset="77"/>
                <a:ea typeface="Zilla Slab" pitchFamily="2" charset="77"/>
                <a:cs typeface="Raleway Regular"/>
              </a:rPr>
              <a:t>s Grow Tax Free</a:t>
            </a:r>
            <a:endParaRPr kumimoji="0" lang="en-US" sz="18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Regular"/>
            </a:endParaRPr>
          </a:p>
        </p:txBody>
      </p:sp>
      <p:sp>
        <p:nvSpPr>
          <p:cNvPr id="14" name="TextBox 13"/>
          <p:cNvSpPr txBox="1"/>
          <p:nvPr/>
        </p:nvSpPr>
        <p:spPr>
          <a:xfrm>
            <a:off x="3369325" y="1889662"/>
            <a:ext cx="7806675" cy="346239"/>
          </a:xfrm>
          <a:prstGeom prst="rect">
            <a:avLst/>
          </a:prstGeom>
          <a:noFill/>
        </p:spPr>
        <p:txBody>
          <a:bodyPr wrap="square" lIns="121910" tIns="60955" rIns="121910" bIns="60955" rtlCol="0">
            <a:spAutoFit/>
          </a:bodyPr>
          <a:lstStyle/>
          <a:p>
            <a:pPr lvl="0"/>
            <a:r>
              <a:rPr lang="en-US" sz="1450" dirty="0">
                <a:solidFill>
                  <a:srgbClr val="1D4F91"/>
                </a:solidFill>
                <a:latin typeface="Zilla Slab" pitchFamily="2" charset="77"/>
                <a:ea typeface="Zilla Slab" pitchFamily="2" charset="77"/>
                <a:cs typeface="Raleway Light"/>
              </a:rPr>
              <a:t>Your money grows faster in a 401(k) plan than in a taxable investment. </a:t>
            </a:r>
          </a:p>
        </p:txBody>
      </p:sp>
      <p:sp>
        <p:nvSpPr>
          <p:cNvPr id="15" name="TextBox 14"/>
          <p:cNvSpPr txBox="1"/>
          <p:nvPr/>
        </p:nvSpPr>
        <p:spPr>
          <a:xfrm>
            <a:off x="3369325" y="3171592"/>
            <a:ext cx="7806675" cy="400099"/>
          </a:xfrm>
          <a:prstGeom prst="rect">
            <a:avLst/>
          </a:prstGeom>
          <a:noFill/>
        </p:spPr>
        <p:txBody>
          <a:bodyPr wrap="square" lIns="121910" tIns="60955" rIns="121910" bIns="6095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D4F91"/>
                </a:solidFill>
                <a:latin typeface="Zilla Slab" pitchFamily="2" charset="77"/>
                <a:ea typeface="Zilla Slab" pitchFamily="2" charset="77"/>
                <a:cs typeface="Raleway Regular"/>
              </a:rPr>
              <a:t>Earnings Compound Year-After-Year</a:t>
            </a:r>
            <a:endParaRPr kumimoji="0" lang="en-US" sz="18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Regular"/>
            </a:endParaRPr>
          </a:p>
        </p:txBody>
      </p:sp>
      <p:sp>
        <p:nvSpPr>
          <p:cNvPr id="16" name="TextBox 15"/>
          <p:cNvSpPr txBox="1"/>
          <p:nvPr/>
        </p:nvSpPr>
        <p:spPr>
          <a:xfrm>
            <a:off x="3369325" y="3516233"/>
            <a:ext cx="7806675" cy="569377"/>
          </a:xfrm>
          <a:prstGeom prst="rect">
            <a:avLst/>
          </a:prstGeom>
          <a:noFill/>
        </p:spPr>
        <p:txBody>
          <a:bodyPr wrap="square" lIns="121910" tIns="60955" rIns="121910" bIns="60955" rtlCol="0">
            <a:spAutoFit/>
          </a:bodyPr>
          <a:lstStyle/>
          <a:p>
            <a:pPr lvl="0"/>
            <a:r>
              <a:rPr lang="en-US" sz="1450" dirty="0">
                <a:solidFill>
                  <a:srgbClr val="1D4F91"/>
                </a:solidFill>
                <a:latin typeface="Zilla Slab" pitchFamily="2" charset="77"/>
                <a:ea typeface="Zilla Slab" pitchFamily="2" charset="77"/>
                <a:cs typeface="Raleway Light"/>
              </a:rPr>
              <a:t>Thanks to the power of tax-deferred growth, your investment earnings compound year after year and aren’t taxable as long as they remain in the plan. </a:t>
            </a:r>
          </a:p>
        </p:txBody>
      </p:sp>
      <p:sp>
        <p:nvSpPr>
          <p:cNvPr id="17" name="TextBox 16"/>
          <p:cNvSpPr txBox="1"/>
          <p:nvPr/>
        </p:nvSpPr>
        <p:spPr>
          <a:xfrm>
            <a:off x="3369325" y="4904338"/>
            <a:ext cx="7806675" cy="400099"/>
          </a:xfrm>
          <a:prstGeom prst="rect">
            <a:avLst/>
          </a:prstGeom>
          <a:noFill/>
        </p:spPr>
        <p:txBody>
          <a:bodyPr wrap="square" lIns="121910" tIns="60955" rIns="121910" bIns="60955" rtlCol="0">
            <a:spAutoFit/>
          </a:bodyPr>
          <a:lstStyle/>
          <a:p>
            <a:pPr lvl="0"/>
            <a:r>
              <a:rPr lang="en-US" b="1" dirty="0">
                <a:solidFill>
                  <a:srgbClr val="1D4F91"/>
                </a:solidFill>
                <a:latin typeface="Zilla Slab" pitchFamily="2" charset="77"/>
                <a:ea typeface="Zilla Slab" pitchFamily="2" charset="77"/>
                <a:cs typeface="Raleway Regular"/>
              </a:rPr>
              <a:t>Build an Impressive Sum in Your Employer’s Plan</a:t>
            </a:r>
            <a:endParaRPr kumimoji="0" lang="en-US" sz="18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Raleway Regular"/>
            </a:endParaRPr>
          </a:p>
        </p:txBody>
      </p:sp>
      <p:sp>
        <p:nvSpPr>
          <p:cNvPr id="18" name="TextBox 17"/>
          <p:cNvSpPr txBox="1"/>
          <p:nvPr/>
        </p:nvSpPr>
        <p:spPr>
          <a:xfrm>
            <a:off x="3369325" y="5255489"/>
            <a:ext cx="7806675" cy="792515"/>
          </a:xfrm>
          <a:prstGeom prst="rect">
            <a:avLst/>
          </a:prstGeom>
          <a:noFill/>
        </p:spPr>
        <p:txBody>
          <a:bodyPr wrap="square" lIns="121910" tIns="60955" rIns="121910" bIns="60955" rtlCol="0">
            <a:spAutoFit/>
          </a:bodyPr>
          <a:lstStyle/>
          <a:p>
            <a:pPr lvl="0"/>
            <a:r>
              <a:rPr lang="en-US" sz="1450" dirty="0">
                <a:solidFill>
                  <a:srgbClr val="1D4F91"/>
                </a:solidFill>
                <a:latin typeface="Zilla Slab" pitchFamily="2" charset="77"/>
                <a:ea typeface="Zilla Slab" pitchFamily="2" charset="77"/>
                <a:cs typeface="Raleway Light"/>
              </a:rPr>
              <a:t>Over the long term, this gives you the opportunity to build an impressive sum in your employer's plan. You should end up with a much larger balance than somebody who invests the same amount in taxable investments at the same rate of return.</a:t>
            </a:r>
          </a:p>
        </p:txBody>
      </p:sp>
      <p:sp>
        <p:nvSpPr>
          <p:cNvPr id="10" name="Oval 9"/>
          <p:cNvSpPr/>
          <p:nvPr/>
        </p:nvSpPr>
        <p:spPr>
          <a:xfrm>
            <a:off x="1930400" y="1517123"/>
            <a:ext cx="1219200" cy="1219041"/>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6" name="Group 5"/>
          <p:cNvGrpSpPr/>
          <p:nvPr/>
        </p:nvGrpSpPr>
        <p:grpSpPr>
          <a:xfrm>
            <a:off x="1930400" y="3217874"/>
            <a:ext cx="1219200" cy="1219041"/>
            <a:chOff x="3861302" y="6034200"/>
            <a:chExt cx="2438718" cy="2438400"/>
          </a:xfrm>
          <a:solidFill>
            <a:srgbClr val="41B6E6"/>
          </a:solidFill>
        </p:grpSpPr>
        <p:sp>
          <p:nvSpPr>
            <p:cNvPr id="11" name="Oval 10"/>
            <p:cNvSpPr/>
            <p:nvPr/>
          </p:nvSpPr>
          <p:spPr>
            <a:xfrm>
              <a:off x="3861302" y="6034200"/>
              <a:ext cx="2438718" cy="2438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Freeform 260"/>
            <p:cNvSpPr>
              <a:spLocks noChangeArrowheads="1"/>
            </p:cNvSpPr>
            <p:nvPr/>
          </p:nvSpPr>
          <p:spPr bwMode="auto">
            <a:xfrm>
              <a:off x="4697333" y="6517318"/>
              <a:ext cx="1095454" cy="1460416"/>
            </a:xfrm>
            <a:custGeom>
              <a:avLst/>
              <a:gdLst>
                <a:gd name="T0" fmla="*/ 594 w 595"/>
                <a:gd name="T1" fmla="*/ 242 h 795"/>
                <a:gd name="T2" fmla="*/ 577 w 595"/>
                <a:gd name="T3" fmla="*/ 259 h 795"/>
                <a:gd name="T4" fmla="*/ 218 w 595"/>
                <a:gd name="T5" fmla="*/ 409 h 795"/>
                <a:gd name="T6" fmla="*/ 209 w 595"/>
                <a:gd name="T7" fmla="*/ 409 h 795"/>
                <a:gd name="T8" fmla="*/ 201 w 595"/>
                <a:gd name="T9" fmla="*/ 401 h 795"/>
                <a:gd name="T10" fmla="*/ 193 w 595"/>
                <a:gd name="T11" fmla="*/ 384 h 795"/>
                <a:gd name="T12" fmla="*/ 193 w 595"/>
                <a:gd name="T13" fmla="*/ 117 h 795"/>
                <a:gd name="T14" fmla="*/ 201 w 595"/>
                <a:gd name="T15" fmla="*/ 100 h 795"/>
                <a:gd name="T16" fmla="*/ 218 w 595"/>
                <a:gd name="T17" fmla="*/ 100 h 795"/>
                <a:gd name="T18" fmla="*/ 577 w 595"/>
                <a:gd name="T19" fmla="*/ 217 h 795"/>
                <a:gd name="T20" fmla="*/ 594 w 595"/>
                <a:gd name="T21" fmla="*/ 242 h 795"/>
                <a:gd name="T22" fmla="*/ 251 w 595"/>
                <a:gd name="T23" fmla="*/ 719 h 795"/>
                <a:gd name="T24" fmla="*/ 126 w 595"/>
                <a:gd name="T25" fmla="*/ 794 h 795"/>
                <a:gd name="T26" fmla="*/ 0 w 595"/>
                <a:gd name="T27" fmla="*/ 719 h 795"/>
                <a:gd name="T28" fmla="*/ 92 w 595"/>
                <a:gd name="T29" fmla="*/ 652 h 795"/>
                <a:gd name="T30" fmla="*/ 92 w 595"/>
                <a:gd name="T31" fmla="*/ 92 h 795"/>
                <a:gd name="T32" fmla="*/ 101 w 595"/>
                <a:gd name="T33" fmla="*/ 83 h 795"/>
                <a:gd name="T34" fmla="*/ 75 w 595"/>
                <a:gd name="T35" fmla="*/ 42 h 795"/>
                <a:gd name="T36" fmla="*/ 126 w 595"/>
                <a:gd name="T37" fmla="*/ 0 h 795"/>
                <a:gd name="T38" fmla="*/ 142 w 595"/>
                <a:gd name="T39" fmla="*/ 0 h 795"/>
                <a:gd name="T40" fmla="*/ 193 w 595"/>
                <a:gd name="T41" fmla="*/ 42 h 795"/>
                <a:gd name="T42" fmla="*/ 159 w 595"/>
                <a:gd name="T43" fmla="*/ 92 h 795"/>
                <a:gd name="T44" fmla="*/ 159 w 595"/>
                <a:gd name="T45" fmla="*/ 652 h 795"/>
                <a:gd name="T46" fmla="*/ 251 w 595"/>
                <a:gd name="T47" fmla="*/ 719 h 795"/>
                <a:gd name="T48" fmla="*/ 226 w 595"/>
                <a:gd name="T49" fmla="*/ 719 h 795"/>
                <a:gd name="T50" fmla="*/ 159 w 595"/>
                <a:gd name="T51" fmla="*/ 677 h 795"/>
                <a:gd name="T52" fmla="*/ 159 w 595"/>
                <a:gd name="T53" fmla="*/ 719 h 795"/>
                <a:gd name="T54" fmla="*/ 126 w 595"/>
                <a:gd name="T55" fmla="*/ 752 h 795"/>
                <a:gd name="T56" fmla="*/ 92 w 595"/>
                <a:gd name="T57" fmla="*/ 719 h 795"/>
                <a:gd name="T58" fmla="*/ 92 w 595"/>
                <a:gd name="T59" fmla="*/ 677 h 795"/>
                <a:gd name="T60" fmla="*/ 25 w 595"/>
                <a:gd name="T61" fmla="*/ 719 h 795"/>
                <a:gd name="T62" fmla="*/ 126 w 595"/>
                <a:gd name="T63" fmla="*/ 777 h 795"/>
                <a:gd name="T64" fmla="*/ 226 w 595"/>
                <a:gd name="T65" fmla="*/ 719 h 795"/>
                <a:gd name="T66" fmla="*/ 226 w 595"/>
                <a:gd name="T67" fmla="*/ 719 h 795"/>
                <a:gd name="T68" fmla="*/ 226 w 595"/>
                <a:gd name="T69" fmla="*/ 719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795">
                  <a:moveTo>
                    <a:pt x="594" y="242"/>
                  </a:moveTo>
                  <a:cubicBezTo>
                    <a:pt x="594" y="251"/>
                    <a:pt x="586" y="259"/>
                    <a:pt x="577" y="259"/>
                  </a:cubicBezTo>
                  <a:cubicBezTo>
                    <a:pt x="218" y="409"/>
                    <a:pt x="218" y="409"/>
                    <a:pt x="218" y="409"/>
                  </a:cubicBezTo>
                  <a:lnTo>
                    <a:pt x="209" y="409"/>
                  </a:lnTo>
                  <a:cubicBezTo>
                    <a:pt x="209" y="409"/>
                    <a:pt x="201" y="409"/>
                    <a:pt x="201" y="401"/>
                  </a:cubicBezTo>
                  <a:cubicBezTo>
                    <a:pt x="193" y="401"/>
                    <a:pt x="193" y="393"/>
                    <a:pt x="193" y="384"/>
                  </a:cubicBezTo>
                  <a:cubicBezTo>
                    <a:pt x="193" y="117"/>
                    <a:pt x="193" y="117"/>
                    <a:pt x="193" y="117"/>
                  </a:cubicBezTo>
                  <a:cubicBezTo>
                    <a:pt x="193" y="108"/>
                    <a:pt x="193" y="108"/>
                    <a:pt x="201" y="100"/>
                  </a:cubicBezTo>
                  <a:cubicBezTo>
                    <a:pt x="201" y="100"/>
                    <a:pt x="209" y="100"/>
                    <a:pt x="218" y="100"/>
                  </a:cubicBezTo>
                  <a:cubicBezTo>
                    <a:pt x="577" y="217"/>
                    <a:pt x="577" y="217"/>
                    <a:pt x="577" y="217"/>
                  </a:cubicBezTo>
                  <a:cubicBezTo>
                    <a:pt x="586" y="225"/>
                    <a:pt x="594" y="234"/>
                    <a:pt x="594" y="242"/>
                  </a:cubicBezTo>
                  <a:close/>
                  <a:moveTo>
                    <a:pt x="251" y="719"/>
                  </a:moveTo>
                  <a:cubicBezTo>
                    <a:pt x="251" y="760"/>
                    <a:pt x="193" y="794"/>
                    <a:pt x="126" y="794"/>
                  </a:cubicBezTo>
                  <a:cubicBezTo>
                    <a:pt x="59" y="794"/>
                    <a:pt x="0" y="760"/>
                    <a:pt x="0" y="719"/>
                  </a:cubicBezTo>
                  <a:cubicBezTo>
                    <a:pt x="0" y="685"/>
                    <a:pt x="42" y="660"/>
                    <a:pt x="92" y="652"/>
                  </a:cubicBezTo>
                  <a:cubicBezTo>
                    <a:pt x="92" y="92"/>
                    <a:pt x="92" y="92"/>
                    <a:pt x="92" y="92"/>
                  </a:cubicBezTo>
                  <a:lnTo>
                    <a:pt x="101" y="83"/>
                  </a:lnTo>
                  <a:cubicBezTo>
                    <a:pt x="84" y="75"/>
                    <a:pt x="75" y="67"/>
                    <a:pt x="75" y="42"/>
                  </a:cubicBezTo>
                  <a:cubicBezTo>
                    <a:pt x="75" y="16"/>
                    <a:pt x="92" y="0"/>
                    <a:pt x="126" y="0"/>
                  </a:cubicBezTo>
                  <a:cubicBezTo>
                    <a:pt x="142" y="0"/>
                    <a:pt x="142" y="0"/>
                    <a:pt x="142" y="0"/>
                  </a:cubicBezTo>
                  <a:cubicBezTo>
                    <a:pt x="168" y="0"/>
                    <a:pt x="193" y="16"/>
                    <a:pt x="193" y="42"/>
                  </a:cubicBezTo>
                  <a:cubicBezTo>
                    <a:pt x="193" y="67"/>
                    <a:pt x="176" y="83"/>
                    <a:pt x="159" y="92"/>
                  </a:cubicBezTo>
                  <a:cubicBezTo>
                    <a:pt x="159" y="652"/>
                    <a:pt x="159" y="652"/>
                    <a:pt x="159" y="652"/>
                  </a:cubicBezTo>
                  <a:cubicBezTo>
                    <a:pt x="209" y="660"/>
                    <a:pt x="251" y="685"/>
                    <a:pt x="251" y="719"/>
                  </a:cubicBezTo>
                  <a:close/>
                  <a:moveTo>
                    <a:pt x="226" y="719"/>
                  </a:moveTo>
                  <a:cubicBezTo>
                    <a:pt x="226" y="702"/>
                    <a:pt x="201" y="677"/>
                    <a:pt x="159" y="677"/>
                  </a:cubicBezTo>
                  <a:cubicBezTo>
                    <a:pt x="159" y="719"/>
                    <a:pt x="159" y="719"/>
                    <a:pt x="159" y="719"/>
                  </a:cubicBezTo>
                  <a:cubicBezTo>
                    <a:pt x="159" y="736"/>
                    <a:pt x="142" y="752"/>
                    <a:pt x="126" y="752"/>
                  </a:cubicBezTo>
                  <a:cubicBezTo>
                    <a:pt x="109" y="752"/>
                    <a:pt x="92" y="736"/>
                    <a:pt x="92" y="719"/>
                  </a:cubicBezTo>
                  <a:cubicBezTo>
                    <a:pt x="92" y="677"/>
                    <a:pt x="92" y="677"/>
                    <a:pt x="92" y="677"/>
                  </a:cubicBezTo>
                  <a:cubicBezTo>
                    <a:pt x="59" y="677"/>
                    <a:pt x="25" y="702"/>
                    <a:pt x="25" y="719"/>
                  </a:cubicBezTo>
                  <a:cubicBezTo>
                    <a:pt x="25" y="752"/>
                    <a:pt x="75" y="777"/>
                    <a:pt x="126" y="777"/>
                  </a:cubicBezTo>
                  <a:cubicBezTo>
                    <a:pt x="184" y="777"/>
                    <a:pt x="226" y="752"/>
                    <a:pt x="226" y="719"/>
                  </a:cubicBezTo>
                  <a:close/>
                  <a:moveTo>
                    <a:pt x="226" y="719"/>
                  </a:moveTo>
                  <a:lnTo>
                    <a:pt x="226" y="719"/>
                  </a:lnTo>
                  <a:close/>
                </a:path>
              </a:pathLst>
            </a:custGeom>
            <a:grp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nvGrpSpPr>
          <p:cNvPr id="7" name="Group 6"/>
          <p:cNvGrpSpPr/>
          <p:nvPr/>
        </p:nvGrpSpPr>
        <p:grpSpPr>
          <a:xfrm>
            <a:off x="1930400" y="4924532"/>
            <a:ext cx="1219200" cy="1219041"/>
            <a:chOff x="3861302" y="9447960"/>
            <a:chExt cx="2438718" cy="2438400"/>
          </a:xfrm>
          <a:solidFill>
            <a:srgbClr val="41B6E6"/>
          </a:solidFill>
        </p:grpSpPr>
        <p:sp>
          <p:nvSpPr>
            <p:cNvPr id="12" name="Oval 11"/>
            <p:cNvSpPr/>
            <p:nvPr/>
          </p:nvSpPr>
          <p:spPr>
            <a:xfrm>
              <a:off x="3861302" y="9447960"/>
              <a:ext cx="2438718" cy="2438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p:cNvGrpSpPr/>
            <p:nvPr/>
          </p:nvGrpSpPr>
          <p:grpSpPr>
            <a:xfrm>
              <a:off x="4604565" y="9967759"/>
              <a:ext cx="1228595" cy="1309841"/>
              <a:chOff x="1588" y="1588"/>
              <a:chExt cx="984250" cy="1049337"/>
            </a:xfrm>
            <a:grpFill/>
          </p:grpSpPr>
          <p:sp>
            <p:nvSpPr>
              <p:cNvPr id="25" name="Freeform 23"/>
              <p:cNvSpPr>
                <a:spLocks noEditPoints="1"/>
              </p:cNvSpPr>
              <p:nvPr/>
            </p:nvSpPr>
            <p:spPr bwMode="auto">
              <a:xfrm>
                <a:off x="592138" y="395288"/>
                <a:ext cx="393700" cy="655637"/>
              </a:xfrm>
              <a:custGeom>
                <a:avLst/>
                <a:gdLst>
                  <a:gd name="T0" fmla="*/ 52 w 104"/>
                  <a:gd name="T1" fmla="*/ 0 h 173"/>
                  <a:gd name="T2" fmla="*/ 0 w 104"/>
                  <a:gd name="T3" fmla="*/ 52 h 173"/>
                  <a:gd name="T4" fmla="*/ 17 w 104"/>
                  <a:gd name="T5" fmla="*/ 90 h 173"/>
                  <a:gd name="T6" fmla="*/ 17 w 104"/>
                  <a:gd name="T7" fmla="*/ 173 h 173"/>
                  <a:gd name="T8" fmla="*/ 52 w 104"/>
                  <a:gd name="T9" fmla="*/ 139 h 173"/>
                  <a:gd name="T10" fmla="*/ 87 w 104"/>
                  <a:gd name="T11" fmla="*/ 173 h 173"/>
                  <a:gd name="T12" fmla="*/ 87 w 104"/>
                  <a:gd name="T13" fmla="*/ 90 h 173"/>
                  <a:gd name="T14" fmla="*/ 104 w 104"/>
                  <a:gd name="T15" fmla="*/ 52 h 173"/>
                  <a:gd name="T16" fmla="*/ 52 w 104"/>
                  <a:gd name="T17" fmla="*/ 0 h 173"/>
                  <a:gd name="T18" fmla="*/ 52 w 104"/>
                  <a:gd name="T19" fmla="*/ 87 h 173"/>
                  <a:gd name="T20" fmla="*/ 17 w 104"/>
                  <a:gd name="T21" fmla="*/ 52 h 173"/>
                  <a:gd name="T22" fmla="*/ 52 w 104"/>
                  <a:gd name="T23" fmla="*/ 17 h 173"/>
                  <a:gd name="T24" fmla="*/ 87 w 104"/>
                  <a:gd name="T25" fmla="*/ 52 h 173"/>
                  <a:gd name="T26" fmla="*/ 52 w 104"/>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73">
                    <a:moveTo>
                      <a:pt x="52" y="0"/>
                    </a:moveTo>
                    <a:cubicBezTo>
                      <a:pt x="23" y="0"/>
                      <a:pt x="0" y="23"/>
                      <a:pt x="0" y="52"/>
                    </a:cubicBezTo>
                    <a:cubicBezTo>
                      <a:pt x="0" y="67"/>
                      <a:pt x="7" y="81"/>
                      <a:pt x="17" y="90"/>
                    </a:cubicBezTo>
                    <a:cubicBezTo>
                      <a:pt x="17" y="173"/>
                      <a:pt x="17" y="173"/>
                      <a:pt x="17" y="173"/>
                    </a:cubicBezTo>
                    <a:cubicBezTo>
                      <a:pt x="52" y="139"/>
                      <a:pt x="52" y="139"/>
                      <a:pt x="52" y="139"/>
                    </a:cubicBezTo>
                    <a:cubicBezTo>
                      <a:pt x="87" y="173"/>
                      <a:pt x="87" y="173"/>
                      <a:pt x="87" y="173"/>
                    </a:cubicBezTo>
                    <a:cubicBezTo>
                      <a:pt x="87" y="90"/>
                      <a:pt x="87" y="90"/>
                      <a:pt x="87" y="90"/>
                    </a:cubicBezTo>
                    <a:cubicBezTo>
                      <a:pt x="97" y="81"/>
                      <a:pt x="104" y="67"/>
                      <a:pt x="104" y="52"/>
                    </a:cubicBezTo>
                    <a:cubicBezTo>
                      <a:pt x="104" y="23"/>
                      <a:pt x="81" y="0"/>
                      <a:pt x="52" y="0"/>
                    </a:cubicBezTo>
                    <a:close/>
                    <a:moveTo>
                      <a:pt x="52" y="87"/>
                    </a:moveTo>
                    <a:cubicBezTo>
                      <a:pt x="33" y="87"/>
                      <a:pt x="17" y="71"/>
                      <a:pt x="17" y="52"/>
                    </a:cubicBezTo>
                    <a:cubicBezTo>
                      <a:pt x="17" y="33"/>
                      <a:pt x="33" y="17"/>
                      <a:pt x="52" y="17"/>
                    </a:cubicBezTo>
                    <a:cubicBezTo>
                      <a:pt x="71" y="17"/>
                      <a:pt x="87" y="33"/>
                      <a:pt x="87" y="52"/>
                    </a:cubicBezTo>
                    <a:cubicBezTo>
                      <a:pt x="87" y="71"/>
                      <a:pt x="71" y="87"/>
                      <a:pt x="52" y="8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6" name="Freeform 24"/>
              <p:cNvSpPr>
                <a:spLocks/>
              </p:cNvSpPr>
              <p:nvPr/>
            </p:nvSpPr>
            <p:spPr bwMode="auto">
              <a:xfrm>
                <a:off x="1588" y="1588"/>
                <a:ext cx="852488" cy="1049337"/>
              </a:xfrm>
              <a:custGeom>
                <a:avLst/>
                <a:gdLst>
                  <a:gd name="T0" fmla="*/ 277 w 537"/>
                  <a:gd name="T1" fmla="*/ 580 h 661"/>
                  <a:gd name="T2" fmla="*/ 83 w 537"/>
                  <a:gd name="T3" fmla="*/ 580 h 661"/>
                  <a:gd name="T4" fmla="*/ 83 w 537"/>
                  <a:gd name="T5" fmla="*/ 84 h 661"/>
                  <a:gd name="T6" fmla="*/ 312 w 537"/>
                  <a:gd name="T7" fmla="*/ 84 h 661"/>
                  <a:gd name="T8" fmla="*/ 437 w 537"/>
                  <a:gd name="T9" fmla="*/ 208 h 661"/>
                  <a:gd name="T10" fmla="*/ 537 w 537"/>
                  <a:gd name="T11" fmla="*/ 208 h 661"/>
                  <a:gd name="T12" fmla="*/ 537 w 537"/>
                  <a:gd name="T13" fmla="*/ 189 h 661"/>
                  <a:gd name="T14" fmla="*/ 348 w 537"/>
                  <a:gd name="T15" fmla="*/ 0 h 661"/>
                  <a:gd name="T16" fmla="*/ 0 w 537"/>
                  <a:gd name="T17" fmla="*/ 0 h 661"/>
                  <a:gd name="T18" fmla="*/ 0 w 537"/>
                  <a:gd name="T19" fmla="*/ 661 h 661"/>
                  <a:gd name="T20" fmla="*/ 355 w 537"/>
                  <a:gd name="T21" fmla="*/ 661 h 661"/>
                  <a:gd name="T22" fmla="*/ 279 w 537"/>
                  <a:gd name="T23" fmla="*/ 580 h 661"/>
                  <a:gd name="T24" fmla="*/ 277 w 537"/>
                  <a:gd name="T25" fmla="*/ 58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7" h="661">
                    <a:moveTo>
                      <a:pt x="277" y="580"/>
                    </a:moveTo>
                    <a:lnTo>
                      <a:pt x="83" y="580"/>
                    </a:lnTo>
                    <a:lnTo>
                      <a:pt x="83" y="84"/>
                    </a:lnTo>
                    <a:lnTo>
                      <a:pt x="312" y="84"/>
                    </a:lnTo>
                    <a:lnTo>
                      <a:pt x="437" y="208"/>
                    </a:lnTo>
                    <a:lnTo>
                      <a:pt x="537" y="208"/>
                    </a:lnTo>
                    <a:lnTo>
                      <a:pt x="537" y="189"/>
                    </a:lnTo>
                    <a:lnTo>
                      <a:pt x="348" y="0"/>
                    </a:lnTo>
                    <a:lnTo>
                      <a:pt x="0" y="0"/>
                    </a:lnTo>
                    <a:lnTo>
                      <a:pt x="0" y="661"/>
                    </a:lnTo>
                    <a:lnTo>
                      <a:pt x="355" y="661"/>
                    </a:lnTo>
                    <a:lnTo>
                      <a:pt x="279" y="580"/>
                    </a:lnTo>
                    <a:lnTo>
                      <a:pt x="277" y="5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7" name="Rectangle 25"/>
              <p:cNvSpPr>
                <a:spLocks noChangeArrowheads="1"/>
              </p:cNvSpPr>
              <p:nvPr/>
            </p:nvSpPr>
            <p:spPr bwMode="auto">
              <a:xfrm>
                <a:off x="198438" y="331788"/>
                <a:ext cx="330200"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8" name="Rectangle 26"/>
              <p:cNvSpPr>
                <a:spLocks noChangeArrowheads="1"/>
              </p:cNvSpPr>
              <p:nvPr/>
            </p:nvSpPr>
            <p:spPr bwMode="auto">
              <a:xfrm>
                <a:off x="198438" y="460375"/>
                <a:ext cx="330200" cy="6826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9" name="Rectangle 27"/>
              <p:cNvSpPr>
                <a:spLocks noChangeArrowheads="1"/>
              </p:cNvSpPr>
              <p:nvPr/>
            </p:nvSpPr>
            <p:spPr bwMode="auto">
              <a:xfrm>
                <a:off x="198438" y="592138"/>
                <a:ext cx="330200" cy="6508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8" name="Title 7">
            <a:extLst>
              <a:ext uri="{FF2B5EF4-FFF2-40B4-BE49-F238E27FC236}">
                <a16:creationId xmlns:a16="http://schemas.microsoft.com/office/drawing/2014/main" id="{D93C5B92-9F6A-1145-83D9-51700A81E26C}"/>
              </a:ext>
            </a:extLst>
          </p:cNvPr>
          <p:cNvSpPr>
            <a:spLocks noGrp="1"/>
          </p:cNvSpPr>
          <p:nvPr>
            <p:ph type="title"/>
          </p:nvPr>
        </p:nvSpPr>
        <p:spPr>
          <a:xfrm>
            <a:off x="838200" y="798816"/>
            <a:ext cx="10515600" cy="631909"/>
          </a:xfrm>
        </p:spPr>
        <p:txBody>
          <a:bodyPr>
            <a:normAutofit fontScale="90000"/>
          </a:bodyPr>
          <a:lstStyle/>
          <a:p>
            <a:r>
              <a:rPr lang="en-US" dirty="0"/>
              <a:t>401(K) PLANS – TAX BENEFITS </a:t>
            </a:r>
          </a:p>
        </p:txBody>
      </p:sp>
      <p:pic>
        <p:nvPicPr>
          <p:cNvPr id="4" name="Graphic 3" descr="Research">
            <a:extLst>
              <a:ext uri="{FF2B5EF4-FFF2-40B4-BE49-F238E27FC236}">
                <a16:creationId xmlns:a16="http://schemas.microsoft.com/office/drawing/2014/main" id="{2551425C-DFD2-42B2-AA02-1AA9568AD5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4214" y="1650593"/>
            <a:ext cx="831571" cy="831571"/>
          </a:xfrm>
          <a:prstGeom prst="rect">
            <a:avLst/>
          </a:prstGeom>
        </p:spPr>
      </p:pic>
      <p:pic>
        <p:nvPicPr>
          <p:cNvPr id="9" name="Graphic 8" descr="Piggy Bank">
            <a:extLst>
              <a:ext uri="{FF2B5EF4-FFF2-40B4-BE49-F238E27FC236}">
                <a16:creationId xmlns:a16="http://schemas.microsoft.com/office/drawing/2014/main" id="{25C81F3C-E116-4A55-8813-17B0C7982E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4214" y="5034801"/>
            <a:ext cx="914400" cy="914400"/>
          </a:xfrm>
          <a:prstGeom prst="rect">
            <a:avLst/>
          </a:prstGeom>
        </p:spPr>
      </p:pic>
      <p:pic>
        <p:nvPicPr>
          <p:cNvPr id="22" name="Graphic 21" descr="Business Growth">
            <a:extLst>
              <a:ext uri="{FF2B5EF4-FFF2-40B4-BE49-F238E27FC236}">
                <a16:creationId xmlns:a16="http://schemas.microsoft.com/office/drawing/2014/main" id="{7B8D4788-21F4-4C9A-B560-B2A81E59BE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83408" y="3402772"/>
            <a:ext cx="831571" cy="831571"/>
          </a:xfrm>
          <a:prstGeom prst="rect">
            <a:avLst/>
          </a:prstGeom>
        </p:spPr>
      </p:pic>
    </p:spTree>
    <p:extLst>
      <p:ext uri="{BB962C8B-B14F-4D97-AF65-F5344CB8AC3E}">
        <p14:creationId xmlns:p14="http://schemas.microsoft.com/office/powerpoint/2010/main" val="137714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2500"/>
                            </p:stCondLst>
                            <p:childTnLst>
                              <p:par>
                                <p:cTn id="25" presetID="37"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900" decel="100000" fill="hold"/>
                                        <p:tgtEl>
                                          <p:spTgt spid="1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1" fill="hold">
                            <p:stCondLst>
                              <p:cond delay="3500"/>
                            </p:stCondLst>
                            <p:childTnLst>
                              <p:par>
                                <p:cTn id="32" presetID="37"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900" decel="100000" fill="hold"/>
                                        <p:tgtEl>
                                          <p:spTgt spid="1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8" fill="hold">
                            <p:stCondLst>
                              <p:cond delay="4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5000"/>
                            </p:stCondLst>
                            <p:childTnLst>
                              <p:par>
                                <p:cTn id="45" presetID="37"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900" decel="100000" fill="hold"/>
                                        <p:tgtEl>
                                          <p:spTgt spid="17"/>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51" fill="hold">
                            <p:stCondLst>
                              <p:cond delay="6000"/>
                            </p:stCondLst>
                            <p:childTnLst>
                              <p:par>
                                <p:cTn id="52" presetID="37"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900" decel="100000" fill="hold"/>
                                        <p:tgtEl>
                                          <p:spTgt spid="18"/>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0768" y="2023171"/>
            <a:ext cx="6145012" cy="3144056"/>
          </a:xfrm>
          <a:prstGeom prst="rect">
            <a:avLst/>
          </a:prstGeom>
          <a:noFill/>
        </p:spPr>
        <p:txBody>
          <a:bodyPr wrap="square" lIns="121910" tIns="60955" rIns="121910" bIns="60955" rtlCol="0">
            <a:spAutoFit/>
          </a:bodyPr>
          <a:lstStyle/>
          <a:p>
            <a:pPr marL="285750" lvl="0" indent="-285750">
              <a:lnSpc>
                <a:spcPct val="120000"/>
              </a:lnSpc>
              <a:spcBef>
                <a:spcPts val="200"/>
              </a:spcBef>
              <a:spcAft>
                <a:spcPts val="1200"/>
              </a:spcAft>
              <a:buFont typeface="Arial" panose="020B0604020202020204" pitchFamily="34" charset="0"/>
              <a:buChar char="•"/>
              <a:defRPr/>
            </a:pPr>
            <a:r>
              <a:rPr lang="en-US" b="1" dirty="0">
                <a:solidFill>
                  <a:srgbClr val="1D4F91"/>
                </a:solidFill>
                <a:latin typeface="Zilla Slab" pitchFamily="2" charset="77"/>
                <a:ea typeface="Zilla Slab" pitchFamily="2" charset="77"/>
                <a:cs typeface="Raleway Light"/>
              </a:rPr>
              <a:t>Employee’s voluntary contribution </a:t>
            </a:r>
          </a:p>
          <a:p>
            <a:pPr marL="285750" lvl="0" indent="-285750">
              <a:lnSpc>
                <a:spcPct val="120000"/>
              </a:lnSpc>
              <a:spcBef>
                <a:spcPts val="200"/>
              </a:spcBef>
              <a:spcAft>
                <a:spcPts val="1200"/>
              </a:spcAft>
              <a:buFont typeface="Arial" panose="020B0604020202020204" pitchFamily="34" charset="0"/>
              <a:buChar char="•"/>
              <a:defRPr/>
            </a:pPr>
            <a:r>
              <a:rPr lang="en-US" b="1" dirty="0">
                <a:solidFill>
                  <a:srgbClr val="1D4F91"/>
                </a:solidFill>
                <a:latin typeface="Zilla Slab" pitchFamily="2" charset="77"/>
                <a:ea typeface="Zilla Slab" pitchFamily="2" charset="77"/>
                <a:cs typeface="Raleway Light"/>
              </a:rPr>
              <a:t>Employer’s matching contribution</a:t>
            </a:r>
          </a:p>
          <a:p>
            <a:pPr marL="742950" lvl="1" indent="-285750">
              <a:lnSpc>
                <a:spcPct val="120000"/>
              </a:lnSpc>
              <a:spcBef>
                <a:spcPts val="200"/>
              </a:spcBef>
              <a:spcAft>
                <a:spcPts val="1200"/>
              </a:spcAft>
              <a:buFont typeface="Arial" panose="020B0604020202020204" pitchFamily="34" charset="0"/>
              <a:buChar char="•"/>
              <a:defRPr/>
            </a:pPr>
            <a:r>
              <a:rPr lang="en-US" dirty="0">
                <a:solidFill>
                  <a:srgbClr val="1D4F91"/>
                </a:solidFill>
                <a:latin typeface="Zilla Slab" pitchFamily="2" charset="77"/>
                <a:ea typeface="Zilla Slab" pitchFamily="2" charset="77"/>
                <a:cs typeface="Raleway Light"/>
              </a:rPr>
              <a:t>Essentially free money</a:t>
            </a:r>
          </a:p>
          <a:p>
            <a:pPr marL="742950" lvl="1" indent="-285750">
              <a:lnSpc>
                <a:spcPct val="120000"/>
              </a:lnSpc>
              <a:spcBef>
                <a:spcPts val="200"/>
              </a:spcBef>
              <a:spcAft>
                <a:spcPts val="1200"/>
              </a:spcAft>
              <a:buFont typeface="Arial" panose="020B0604020202020204" pitchFamily="34" charset="0"/>
              <a:buChar char="•"/>
              <a:defRPr/>
            </a:pPr>
            <a:r>
              <a:rPr lang="en-US" dirty="0">
                <a:solidFill>
                  <a:srgbClr val="1D4F91"/>
                </a:solidFill>
                <a:latin typeface="Zilla Slab" pitchFamily="2" charset="77"/>
                <a:ea typeface="Zilla Slab" pitchFamily="2" charset="77"/>
                <a:cs typeface="Raleway Light"/>
              </a:rPr>
              <a:t>Set aside at least the maximum your employer matches</a:t>
            </a:r>
          </a:p>
          <a:p>
            <a:pPr marL="742950" lvl="1" indent="-285750">
              <a:lnSpc>
                <a:spcPct val="120000"/>
              </a:lnSpc>
              <a:spcBef>
                <a:spcPts val="200"/>
              </a:spcBef>
              <a:spcAft>
                <a:spcPts val="1200"/>
              </a:spcAft>
              <a:buFont typeface="Arial" panose="020B0604020202020204" pitchFamily="34" charset="0"/>
              <a:buChar char="•"/>
              <a:defRPr/>
            </a:pPr>
            <a:r>
              <a:rPr lang="en-US" dirty="0">
                <a:solidFill>
                  <a:srgbClr val="1D4F91"/>
                </a:solidFill>
                <a:latin typeface="Zilla Slab" pitchFamily="2" charset="77"/>
                <a:ea typeface="Zilla Slab" pitchFamily="2" charset="77"/>
                <a:cs typeface="Raleway Light"/>
              </a:rPr>
              <a:t>Typically become vested through years of service with company</a:t>
            </a:r>
          </a:p>
        </p:txBody>
      </p:sp>
      <p:pic>
        <p:nvPicPr>
          <p:cNvPr id="3" name="Picture Placeholder 2">
            <a:extLst>
              <a:ext uri="{FF2B5EF4-FFF2-40B4-BE49-F238E27FC236}">
                <a16:creationId xmlns:a16="http://schemas.microsoft.com/office/drawing/2014/main" id="{983C098D-A6A4-42AA-B6E8-8E67956B74F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0" y="2160920"/>
            <a:ext cx="5652962" cy="3179791"/>
          </a:xfrm>
        </p:spPr>
      </p:pic>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a:xfrm>
            <a:off x="838200" y="797266"/>
            <a:ext cx="10515600" cy="631909"/>
          </a:xfrm>
        </p:spPr>
        <p:txBody>
          <a:bodyPr>
            <a:normAutofit fontScale="90000"/>
          </a:bodyPr>
          <a:lstStyle/>
          <a:p>
            <a:r>
              <a:rPr lang="en-US" dirty="0"/>
              <a:t>401(K) PLANS – HOW THEY CAN GROW</a:t>
            </a:r>
          </a:p>
        </p:txBody>
      </p:sp>
    </p:spTree>
    <p:extLst>
      <p:ext uri="{BB962C8B-B14F-4D97-AF65-F5344CB8AC3E}">
        <p14:creationId xmlns:p14="http://schemas.microsoft.com/office/powerpoint/2010/main" val="31201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20"/>
          <p:cNvSpPr txBox="1">
            <a:spLocks/>
          </p:cNvSpPr>
          <p:nvPr/>
        </p:nvSpPr>
        <p:spPr>
          <a:xfrm>
            <a:off x="9317118" y="2379340"/>
            <a:ext cx="2568128" cy="2215991"/>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l"/>
            <a:r>
              <a:rPr lang="en-US" sz="1800" b="1" dirty="0">
                <a:solidFill>
                  <a:srgbClr val="1D4F91"/>
                </a:solidFill>
                <a:latin typeface="Zilla Slab" pitchFamily="2" charset="77"/>
                <a:ea typeface="Zilla Slab" pitchFamily="2" charset="77"/>
                <a:cs typeface="Raleway Light"/>
              </a:rPr>
              <a:t>There’s a “catch up” provision for those 50 years of age and older.</a:t>
            </a:r>
          </a:p>
          <a:p>
            <a:pPr lvl="0" algn="l"/>
            <a:endParaRPr lang="en-US" sz="1800" b="1" dirty="0">
              <a:solidFill>
                <a:srgbClr val="1D4F91"/>
              </a:solidFill>
              <a:latin typeface="Zilla Slab" pitchFamily="2" charset="77"/>
              <a:ea typeface="Zilla Slab" pitchFamily="2" charset="77"/>
              <a:cs typeface="Raleway Light"/>
            </a:endParaRPr>
          </a:p>
          <a:p>
            <a:pPr lvl="0" algn="l"/>
            <a:r>
              <a:rPr lang="en-US" sz="1800" b="1" dirty="0">
                <a:solidFill>
                  <a:srgbClr val="1D4F91"/>
                </a:solidFill>
                <a:latin typeface="Zilla Slab" pitchFamily="2" charset="77"/>
                <a:ea typeface="Zilla Slab" pitchFamily="2" charset="77"/>
                <a:cs typeface="Raleway Light"/>
              </a:rPr>
              <a:t>People in this age bracket can contribute extra money each year to their 401(k) plan</a:t>
            </a:r>
          </a:p>
        </p:txBody>
      </p:sp>
      <p:sp>
        <p:nvSpPr>
          <p:cNvPr id="51" name="Title 20"/>
          <p:cNvSpPr txBox="1">
            <a:spLocks/>
          </p:cNvSpPr>
          <p:nvPr/>
        </p:nvSpPr>
        <p:spPr>
          <a:xfrm>
            <a:off x="306754" y="2517839"/>
            <a:ext cx="2647858" cy="1384995"/>
          </a:xfrm>
          <a:prstGeom prst="rect">
            <a:avLst/>
          </a:prstGeom>
        </p:spPr>
        <p:txBody>
          <a:bodyPr vert="horz" wrap="square" lIns="45714" tIns="0" rIns="45714"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lvl="0" algn="r"/>
            <a:r>
              <a:rPr lang="en-US" sz="1800" b="1" dirty="0">
                <a:solidFill>
                  <a:srgbClr val="1D4F91"/>
                </a:solidFill>
                <a:latin typeface="Zilla Slab" pitchFamily="2" charset="77"/>
                <a:ea typeface="Zilla Slab" pitchFamily="2" charset="77"/>
                <a:cs typeface="Raleway Light"/>
              </a:rPr>
              <a:t>Consider contributing the maximum your employer and the law allows, regardless of whether it’s matched</a:t>
            </a:r>
          </a:p>
        </p:txBody>
      </p:sp>
      <p:sp>
        <p:nvSpPr>
          <p:cNvPr id="82" name="Oval 81"/>
          <p:cNvSpPr/>
          <p:nvPr/>
        </p:nvSpPr>
        <p:spPr>
          <a:xfrm>
            <a:off x="3044212" y="2175758"/>
            <a:ext cx="3442162" cy="3441713"/>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Zilla Slab" pitchFamily="2" charset="77"/>
              <a:ea typeface="Zilla Slab" pitchFamily="2" charset="77"/>
              <a:cs typeface="+mn-cs"/>
            </a:endParaRPr>
          </a:p>
        </p:txBody>
      </p:sp>
      <p:sp>
        <p:nvSpPr>
          <p:cNvPr id="83" name="Oval 82"/>
          <p:cNvSpPr/>
          <p:nvPr/>
        </p:nvSpPr>
        <p:spPr>
          <a:xfrm>
            <a:off x="5612338" y="2175758"/>
            <a:ext cx="3442162" cy="3441713"/>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Zilla Slab" pitchFamily="2" charset="77"/>
              <a:ea typeface="Zilla Slab" pitchFamily="2" charset="77"/>
              <a:cs typeface="+mn-cs"/>
            </a:endParaRPr>
          </a:p>
        </p:txBody>
      </p:sp>
      <p:sp>
        <p:nvSpPr>
          <p:cNvPr id="2" name="Title 1">
            <a:extLst>
              <a:ext uri="{FF2B5EF4-FFF2-40B4-BE49-F238E27FC236}">
                <a16:creationId xmlns:a16="http://schemas.microsoft.com/office/drawing/2014/main" id="{53E48562-869C-2B4E-AD08-335E67C77816}"/>
              </a:ext>
            </a:extLst>
          </p:cNvPr>
          <p:cNvSpPr>
            <a:spLocks noGrp="1"/>
          </p:cNvSpPr>
          <p:nvPr>
            <p:ph type="title"/>
          </p:nvPr>
        </p:nvSpPr>
        <p:spPr/>
        <p:txBody>
          <a:bodyPr>
            <a:normAutofit fontScale="90000"/>
          </a:bodyPr>
          <a:lstStyle/>
          <a:p>
            <a:r>
              <a:rPr lang="en-US" dirty="0"/>
              <a:t>401(K) PLANS – CONTRIBUTE THE MAXIMUM</a:t>
            </a:r>
          </a:p>
        </p:txBody>
      </p:sp>
      <p:pic>
        <p:nvPicPr>
          <p:cNvPr id="9" name="Graphic 8" descr="Bar graph with upward trend">
            <a:extLst>
              <a:ext uri="{FF2B5EF4-FFF2-40B4-BE49-F238E27FC236}">
                <a16:creationId xmlns:a16="http://schemas.microsoft.com/office/drawing/2014/main" id="{2D4BD051-0050-4B4C-A5DD-9FAA7892B5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9" y="2994660"/>
            <a:ext cx="1600671" cy="1600671"/>
          </a:xfrm>
          <a:prstGeom prst="rect">
            <a:avLst/>
          </a:prstGeom>
        </p:spPr>
      </p:pic>
      <p:pic>
        <p:nvPicPr>
          <p:cNvPr id="11" name="Graphic 10" descr="Add">
            <a:extLst>
              <a:ext uri="{FF2B5EF4-FFF2-40B4-BE49-F238E27FC236}">
                <a16:creationId xmlns:a16="http://schemas.microsoft.com/office/drawing/2014/main" id="{A60DC2E7-3CBB-4A47-8233-697560BBBB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8992" y="3097530"/>
            <a:ext cx="1381536" cy="1381536"/>
          </a:xfrm>
          <a:prstGeom prst="rect">
            <a:avLst/>
          </a:prstGeom>
        </p:spPr>
      </p:pic>
    </p:spTree>
    <p:extLst>
      <p:ext uri="{BB962C8B-B14F-4D97-AF65-F5344CB8AC3E}">
        <p14:creationId xmlns:p14="http://schemas.microsoft.com/office/powerpoint/2010/main" val="26906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ppt_w</p:attrName>
                                        </p:attrNameLst>
                                      </p:cBhvr>
                                      <p:tavLst>
                                        <p:tav tm="0">
                                          <p:val>
                                            <p:fltVal val="0"/>
                                          </p:val>
                                        </p:tav>
                                        <p:tav tm="100000">
                                          <p:val>
                                            <p:strVal val="#ppt_w"/>
                                          </p:val>
                                        </p:tav>
                                      </p:tavLst>
                                    </p:anim>
                                    <p:anim calcmode="lin" valueType="num">
                                      <p:cBhvr>
                                        <p:cTn id="14" dur="500" fill="hold"/>
                                        <p:tgtEl>
                                          <p:spTgt spid="83"/>
                                        </p:tgtEl>
                                        <p:attrNameLst>
                                          <p:attrName>ppt_h</p:attrName>
                                        </p:attrNameLst>
                                      </p:cBhvr>
                                      <p:tavLst>
                                        <p:tav tm="0">
                                          <p:val>
                                            <p:fltVal val="0"/>
                                          </p:val>
                                        </p:tav>
                                        <p:tav tm="100000">
                                          <p:val>
                                            <p:strVal val="#ppt_h"/>
                                          </p:val>
                                        </p:tav>
                                      </p:tavLst>
                                    </p:anim>
                                    <p:animEffect transition="in" filter="fade">
                                      <p:cBhvr>
                                        <p:cTn id="1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CPA PPT Option 1.1" id="{5E480F8B-1BCA-6D48-A369-02F79AA0DF82}" vid="{0D006BBA-3986-2E48-90B1-1B9C40A561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otes xmlns="6f9029af-79dc-4055-bcba-4469678e618e"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15" ma:contentTypeDescription="Create a new document." ma:contentTypeScope="" ma:versionID="0864b3d1f0ae9a0fee8cdc1b9400a9af">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3c9f86d2ecedc05f368458f317883f40"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86A3E8-0AA7-4FBE-B2E0-5B041581B170}">
  <ds:schemaRefs>
    <ds:schemaRef ds:uri="http://schemas.microsoft.com/office/2006/documentManagement/types"/>
    <ds:schemaRef ds:uri="http://schemas.microsoft.com/sharepoint/v3"/>
    <ds:schemaRef ds:uri="http://purl.org/dc/dcmitype/"/>
    <ds:schemaRef ds:uri="http://purl.org/dc/elements/1.1/"/>
    <ds:schemaRef ds:uri="efe7f7fc-ba36-4043-864b-d9cb430c50c6"/>
    <ds:schemaRef ds:uri="http://schemas.microsoft.com/office/2006/metadata/properties"/>
    <ds:schemaRef ds:uri="http://schemas.microsoft.com/office/infopath/2007/PartnerControls"/>
    <ds:schemaRef ds:uri="http://purl.org/dc/terms/"/>
    <ds:schemaRef ds:uri="http://schemas.openxmlformats.org/package/2006/metadata/core-properties"/>
    <ds:schemaRef ds:uri="6f9029af-79dc-4055-bcba-4469678e618e"/>
    <ds:schemaRef ds:uri="http://www.w3.org/XML/1998/namespace"/>
  </ds:schemaRefs>
</ds:datastoreItem>
</file>

<file path=customXml/itemProps2.xml><?xml version="1.0" encoding="utf-8"?>
<ds:datastoreItem xmlns:ds="http://schemas.openxmlformats.org/officeDocument/2006/customXml" ds:itemID="{27313C17-51A0-44BB-AF19-39E0137F2D87}">
  <ds:schemaRefs>
    <ds:schemaRef ds:uri="http://schemas.microsoft.com/sharepoint/v3/contenttype/forms"/>
  </ds:schemaRefs>
</ds:datastoreItem>
</file>

<file path=customXml/itemProps3.xml><?xml version="1.0" encoding="utf-8"?>
<ds:datastoreItem xmlns:ds="http://schemas.openxmlformats.org/officeDocument/2006/customXml" ds:itemID="{C6095A83-6175-445A-98AE-B4AF1AEC4E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17094</TotalTime>
  <Words>3231</Words>
  <Application>Microsoft Office PowerPoint</Application>
  <PresentationFormat>Widescreen</PresentationFormat>
  <Paragraphs>250</Paragraphs>
  <Slides>20</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Light</vt:lpstr>
      <vt:lpstr>Raleway Light</vt:lpstr>
      <vt:lpstr>Saira ExtraCondensed</vt:lpstr>
      <vt:lpstr>Saira ExtraCondensed Light</vt:lpstr>
      <vt:lpstr>Saira ExtraCondensed Medium</vt:lpstr>
      <vt:lpstr>Zilla Slab</vt:lpstr>
      <vt:lpstr>1_Office Theme</vt:lpstr>
      <vt:lpstr>Office Theme</vt:lpstr>
      <vt:lpstr>PowerPoint Presentation</vt:lpstr>
      <vt:lpstr>START SAVING EARLY </vt:lpstr>
      <vt:lpstr>IDENTIFY YOUR RETIREMENT NEEDS AND GOALS </vt:lpstr>
      <vt:lpstr>LONGER LIFE EXPECTANCIES </vt:lpstr>
      <vt:lpstr>COMMON WAYS TO SAVE FOR RETIREMENT</vt:lpstr>
      <vt:lpstr>401(K) PLANS – THE BASICS </vt:lpstr>
      <vt:lpstr>401(K) PLANS – TAX BENEFITS </vt:lpstr>
      <vt:lpstr>401(K) PLANS – HOW THEY CAN GROW</vt:lpstr>
      <vt:lpstr>401(K) PLANS – CONTRIBUTE THE MAXIMUM</vt:lpstr>
      <vt:lpstr>401(K) PLANS – START SAVING EARLY </vt:lpstr>
      <vt:lpstr>401(K) PLANS – INVEST FOR THE LONG TERM</vt:lpstr>
      <vt:lpstr>401(K) PLANS – EARLY WITHDRAWAL/BORROWING </vt:lpstr>
      <vt:lpstr>401(K) PLANS – CHANGING JOBS </vt:lpstr>
      <vt:lpstr>ALL ABOUT IRAS </vt:lpstr>
      <vt:lpstr>ROTH IRAS</vt:lpstr>
      <vt:lpstr>SIX KEYS TO SUCCESSFUL INVESTING </vt:lpstr>
      <vt:lpstr>INVESTING IN STOCKS</vt:lpstr>
      <vt:lpstr>WHY INVEST IN STOCKS?</vt:lpstr>
      <vt:lpstr>MORE INFORMATION ON STOCKS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Kari Owen</cp:lastModifiedBy>
  <cp:revision>3</cp:revision>
  <dcterms:created xsi:type="dcterms:W3CDTF">2019-09-24T18:55:04Z</dcterms:created>
  <dcterms:modified xsi:type="dcterms:W3CDTF">2019-12-04T05:51:15Z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ies>
</file>